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docProps/custom.xml" ContentType="application/vnd.openxmlformats-officedocument.custom-propertie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Default Extension="vml" ContentType="application/vnd.openxmlformats-officedocument.vmlDrawing"/>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Default Extension="emf" ContentType="image/x-emf"/>
  <Override PartName="/ppt/presentation.xml" ContentType="application/vnd.openxmlformats-officedocument.presentationml.slideshow.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49" r:id="rId2"/>
  </p:sldMasterIdLst>
  <p:notesMasterIdLst>
    <p:notesMasterId r:id="rId16"/>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Lst>
  <p:sldSz cx="9144000" cy="6858000" type="screen4x3"/>
  <p:notesSz cx="7559675" cy="10691813"/>
  <p:defaultTextStyle>
    <a:defPPr>
      <a:defRPr lang="en-GB"/>
    </a:defPPr>
    <a:lvl1pPr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bg1"/>
        </a:solidFill>
        <a:latin typeface="Arial" charset="0"/>
        <a:ea typeface="+mn-ea"/>
        <a:cs typeface="+mn-cs"/>
      </a:defRPr>
    </a:lvl1pPr>
    <a:lvl2pPr marL="742950" indent="-28575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bg1"/>
        </a:solidFill>
        <a:latin typeface="Arial" charset="0"/>
        <a:ea typeface="+mn-ea"/>
        <a:cs typeface="+mn-cs"/>
      </a:defRPr>
    </a:lvl2pPr>
    <a:lvl3pPr marL="1143000" indent="-22860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bg1"/>
        </a:solidFill>
        <a:latin typeface="Arial" charset="0"/>
        <a:ea typeface="+mn-ea"/>
        <a:cs typeface="+mn-cs"/>
      </a:defRPr>
    </a:lvl3pPr>
    <a:lvl4pPr marL="1600200" indent="-22860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bg1"/>
        </a:solidFill>
        <a:latin typeface="Arial" charset="0"/>
        <a:ea typeface="+mn-ea"/>
        <a:cs typeface="+mn-cs"/>
      </a:defRPr>
    </a:lvl4pPr>
    <a:lvl5pPr marL="2057400" indent="-22860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bg1"/>
        </a:solidFill>
        <a:latin typeface="Arial" charset="0"/>
        <a:ea typeface="+mn-ea"/>
        <a:cs typeface="+mn-cs"/>
      </a:defRPr>
    </a:lvl5pPr>
    <a:lvl6pPr marL="2286000" algn="l" defTabSz="914400" rtl="0" eaLnBrk="1" latinLnBrk="0" hangingPunct="1">
      <a:defRPr kern="1200">
        <a:solidFill>
          <a:schemeClr val="bg1"/>
        </a:solidFill>
        <a:latin typeface="Arial" charset="0"/>
        <a:ea typeface="+mn-ea"/>
        <a:cs typeface="+mn-cs"/>
      </a:defRPr>
    </a:lvl6pPr>
    <a:lvl7pPr marL="2743200" algn="l" defTabSz="914400" rtl="0" eaLnBrk="1" latinLnBrk="0" hangingPunct="1">
      <a:defRPr kern="1200">
        <a:solidFill>
          <a:schemeClr val="bg1"/>
        </a:solidFill>
        <a:latin typeface="Arial" charset="0"/>
        <a:ea typeface="+mn-ea"/>
        <a:cs typeface="+mn-cs"/>
      </a:defRPr>
    </a:lvl7pPr>
    <a:lvl8pPr marL="3200400" algn="l" defTabSz="914400" rtl="0" eaLnBrk="1" latinLnBrk="0" hangingPunct="1">
      <a:defRPr kern="1200">
        <a:solidFill>
          <a:schemeClr val="bg1"/>
        </a:solidFill>
        <a:latin typeface="Arial" charset="0"/>
        <a:ea typeface="+mn-ea"/>
        <a:cs typeface="+mn-cs"/>
      </a:defRPr>
    </a:lvl8pPr>
    <a:lvl9pPr marL="3657600" algn="l" defTabSz="914400" rtl="0" eaLnBrk="1" latinLnBrk="0" hangingPunct="1">
      <a:defRPr kern="1200">
        <a:solidFill>
          <a:schemeClr val="bg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0" d="100"/>
          <a:sy n="80" d="100"/>
        </p:scale>
        <p:origin x="-1188" y="-90"/>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image" Target="../media/image6.e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image" Target="../media/image9.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3" name="AutoShape 1"/>
          <p:cNvSpPr>
            <a:spLocks noChangeArrowheads="1"/>
          </p:cNvSpPr>
          <p:nvPr/>
        </p:nvSpPr>
        <p:spPr bwMode="auto">
          <a:xfrm>
            <a:off x="0" y="0"/>
            <a:ext cx="7559675" cy="10691813"/>
          </a:xfrm>
          <a:prstGeom prst="roundRect">
            <a:avLst>
              <a:gd name="adj" fmla="val 19"/>
            </a:avLst>
          </a:prstGeom>
          <a:solidFill>
            <a:srgbClr val="FFFFFF"/>
          </a:solidFill>
          <a:ln w="9360" cap="sq">
            <a:noFill/>
            <a:miter lim="800000"/>
            <a:headEnd/>
            <a:tailEnd/>
          </a:ln>
          <a:effectLst/>
        </p:spPr>
        <p:txBody>
          <a:bodyPr wrap="none" anchor="ctr"/>
          <a:lstStyle/>
          <a:p>
            <a:endParaRPr lang="ru-RU"/>
          </a:p>
        </p:txBody>
      </p:sp>
      <p:sp>
        <p:nvSpPr>
          <p:cNvPr id="3074" name="AutoShape 2"/>
          <p:cNvSpPr>
            <a:spLocks noChangeArrowheads="1"/>
          </p:cNvSpPr>
          <p:nvPr/>
        </p:nvSpPr>
        <p:spPr bwMode="auto">
          <a:xfrm>
            <a:off x="0" y="0"/>
            <a:ext cx="7559675" cy="10691813"/>
          </a:xfrm>
          <a:prstGeom prst="roundRect">
            <a:avLst>
              <a:gd name="adj" fmla="val 19"/>
            </a:avLst>
          </a:prstGeom>
          <a:solidFill>
            <a:srgbClr val="FFFFFF"/>
          </a:solidFill>
          <a:ln w="9525" cap="flat">
            <a:noFill/>
            <a:round/>
            <a:headEnd/>
            <a:tailEnd/>
          </a:ln>
          <a:effectLst/>
        </p:spPr>
        <p:txBody>
          <a:bodyPr wrap="none" anchor="ctr"/>
          <a:lstStyle/>
          <a:p>
            <a:endParaRPr lang="ru-RU"/>
          </a:p>
        </p:txBody>
      </p:sp>
      <p:sp>
        <p:nvSpPr>
          <p:cNvPr id="3075" name="AutoShape 3"/>
          <p:cNvSpPr>
            <a:spLocks noChangeArrowheads="1"/>
          </p:cNvSpPr>
          <p:nvPr/>
        </p:nvSpPr>
        <p:spPr bwMode="auto">
          <a:xfrm>
            <a:off x="0" y="0"/>
            <a:ext cx="7559675" cy="10691813"/>
          </a:xfrm>
          <a:prstGeom prst="roundRect">
            <a:avLst>
              <a:gd name="adj" fmla="val 19"/>
            </a:avLst>
          </a:prstGeom>
          <a:solidFill>
            <a:srgbClr val="FFFFFF"/>
          </a:solidFill>
          <a:ln w="9525" cap="flat">
            <a:noFill/>
            <a:round/>
            <a:headEnd/>
            <a:tailEnd/>
          </a:ln>
          <a:effectLst/>
        </p:spPr>
        <p:txBody>
          <a:bodyPr wrap="none" anchor="ctr"/>
          <a:lstStyle/>
          <a:p>
            <a:endParaRPr lang="ru-RU"/>
          </a:p>
        </p:txBody>
      </p:sp>
      <p:sp>
        <p:nvSpPr>
          <p:cNvPr id="3076" name="AutoShape 4"/>
          <p:cNvSpPr>
            <a:spLocks noChangeArrowheads="1"/>
          </p:cNvSpPr>
          <p:nvPr/>
        </p:nvSpPr>
        <p:spPr bwMode="auto">
          <a:xfrm>
            <a:off x="0" y="0"/>
            <a:ext cx="7559675" cy="10691813"/>
          </a:xfrm>
          <a:prstGeom prst="roundRect">
            <a:avLst>
              <a:gd name="adj" fmla="val 19"/>
            </a:avLst>
          </a:prstGeom>
          <a:solidFill>
            <a:srgbClr val="FFFFFF"/>
          </a:solidFill>
          <a:ln w="9525" cap="flat">
            <a:noFill/>
            <a:round/>
            <a:headEnd/>
            <a:tailEnd/>
          </a:ln>
          <a:effectLst/>
        </p:spPr>
        <p:txBody>
          <a:bodyPr wrap="none" anchor="ctr"/>
          <a:lstStyle/>
          <a:p>
            <a:endParaRPr lang="ru-RU"/>
          </a:p>
        </p:txBody>
      </p:sp>
      <p:sp>
        <p:nvSpPr>
          <p:cNvPr id="3077" name="AutoShape 5"/>
          <p:cNvSpPr>
            <a:spLocks noChangeArrowheads="1"/>
          </p:cNvSpPr>
          <p:nvPr/>
        </p:nvSpPr>
        <p:spPr bwMode="auto">
          <a:xfrm>
            <a:off x="0" y="0"/>
            <a:ext cx="7559675" cy="10691813"/>
          </a:xfrm>
          <a:prstGeom prst="roundRect">
            <a:avLst>
              <a:gd name="adj" fmla="val 19"/>
            </a:avLst>
          </a:prstGeom>
          <a:solidFill>
            <a:srgbClr val="FFFFFF"/>
          </a:solidFill>
          <a:ln w="9525" cap="flat">
            <a:noFill/>
            <a:round/>
            <a:headEnd/>
            <a:tailEnd/>
          </a:ln>
          <a:effectLst/>
        </p:spPr>
        <p:txBody>
          <a:bodyPr wrap="none" anchor="ctr"/>
          <a:lstStyle/>
          <a:p>
            <a:endParaRPr lang="ru-RU"/>
          </a:p>
        </p:txBody>
      </p:sp>
      <p:sp>
        <p:nvSpPr>
          <p:cNvPr id="3078" name="AutoShape 6"/>
          <p:cNvSpPr>
            <a:spLocks noChangeArrowheads="1"/>
          </p:cNvSpPr>
          <p:nvPr/>
        </p:nvSpPr>
        <p:spPr bwMode="auto">
          <a:xfrm>
            <a:off x="0" y="0"/>
            <a:ext cx="7559675" cy="10691813"/>
          </a:xfrm>
          <a:prstGeom prst="roundRect">
            <a:avLst>
              <a:gd name="adj" fmla="val 19"/>
            </a:avLst>
          </a:prstGeom>
          <a:solidFill>
            <a:srgbClr val="FFFFFF"/>
          </a:solidFill>
          <a:ln w="9525" cap="flat">
            <a:noFill/>
            <a:round/>
            <a:headEnd/>
            <a:tailEnd/>
          </a:ln>
          <a:effectLst/>
        </p:spPr>
        <p:txBody>
          <a:bodyPr wrap="none" anchor="ctr"/>
          <a:lstStyle/>
          <a:p>
            <a:endParaRPr lang="ru-RU"/>
          </a:p>
        </p:txBody>
      </p:sp>
      <p:sp>
        <p:nvSpPr>
          <p:cNvPr id="3079" name="Rectangle 7"/>
          <p:cNvSpPr>
            <a:spLocks noGrp="1" noChangeArrowheads="1"/>
          </p:cNvSpPr>
          <p:nvPr>
            <p:ph type="sldImg"/>
          </p:nvPr>
        </p:nvSpPr>
        <p:spPr bwMode="auto">
          <a:xfrm>
            <a:off x="1106488" y="812800"/>
            <a:ext cx="5334000" cy="3997325"/>
          </a:xfrm>
          <a:prstGeom prst="rect">
            <a:avLst/>
          </a:prstGeom>
          <a:noFill/>
          <a:ln w="9525" cap="flat">
            <a:noFill/>
            <a:round/>
            <a:headEnd/>
            <a:tailEnd/>
          </a:ln>
          <a:effectLst/>
        </p:spPr>
      </p:sp>
      <p:sp>
        <p:nvSpPr>
          <p:cNvPr id="3080" name="Rectangle 8"/>
          <p:cNvSpPr>
            <a:spLocks noGrp="1" noChangeArrowheads="1"/>
          </p:cNvSpPr>
          <p:nvPr>
            <p:ph type="body"/>
          </p:nvPr>
        </p:nvSpPr>
        <p:spPr bwMode="auto">
          <a:xfrm>
            <a:off x="755650" y="5078413"/>
            <a:ext cx="6037263" cy="4800600"/>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p>
            <a:pPr lvl="0"/>
            <a:endParaRPr lang="ru-RU" smtClean="0"/>
          </a:p>
        </p:txBody>
      </p:sp>
      <p:sp>
        <p:nvSpPr>
          <p:cNvPr id="3081" name="Rectangle 9"/>
          <p:cNvSpPr>
            <a:spLocks noGrp="1" noChangeArrowheads="1"/>
          </p:cNvSpPr>
          <p:nvPr>
            <p:ph type="hdr"/>
          </p:nvPr>
        </p:nvSpPr>
        <p:spPr bwMode="auto">
          <a:xfrm>
            <a:off x="0" y="0"/>
            <a:ext cx="3268663" cy="523875"/>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lvl1pPr>
              <a:buClrTx/>
              <a:buFontTx/>
              <a:buNone/>
              <a:tabLst>
                <a:tab pos="449263" algn="l"/>
                <a:tab pos="898525" algn="l"/>
                <a:tab pos="1347788" algn="l"/>
                <a:tab pos="1797050" algn="l"/>
                <a:tab pos="2246313" algn="l"/>
                <a:tab pos="2695575" algn="l"/>
                <a:tab pos="3144838" algn="l"/>
              </a:tabLst>
              <a:defRPr sz="1400">
                <a:solidFill>
                  <a:srgbClr val="000000"/>
                </a:solidFill>
                <a:latin typeface="Times New Roman" pitchFamily="16" charset="0"/>
                <a:ea typeface="DejaVu Sans" charset="0"/>
                <a:cs typeface="DejaVu Sans" charset="0"/>
              </a:defRPr>
            </a:lvl1pPr>
          </a:lstStyle>
          <a:p>
            <a:endParaRPr lang="ru-RU"/>
          </a:p>
        </p:txBody>
      </p:sp>
      <p:sp>
        <p:nvSpPr>
          <p:cNvPr id="3082" name="Rectangle 10"/>
          <p:cNvSpPr>
            <a:spLocks noGrp="1" noChangeArrowheads="1"/>
          </p:cNvSpPr>
          <p:nvPr>
            <p:ph type="dt"/>
          </p:nvPr>
        </p:nvSpPr>
        <p:spPr bwMode="auto">
          <a:xfrm>
            <a:off x="4279900" y="0"/>
            <a:ext cx="3268663" cy="523875"/>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lvl1pPr algn="r">
              <a:buClrTx/>
              <a:buFontTx/>
              <a:buNone/>
              <a:tabLst>
                <a:tab pos="449263" algn="l"/>
                <a:tab pos="898525" algn="l"/>
                <a:tab pos="1347788" algn="l"/>
                <a:tab pos="1797050" algn="l"/>
                <a:tab pos="2246313" algn="l"/>
                <a:tab pos="2695575" algn="l"/>
                <a:tab pos="3144838" algn="l"/>
              </a:tabLst>
              <a:defRPr sz="1400">
                <a:solidFill>
                  <a:srgbClr val="000000"/>
                </a:solidFill>
                <a:latin typeface="Times New Roman" pitchFamily="16" charset="0"/>
                <a:ea typeface="DejaVu Sans" charset="0"/>
                <a:cs typeface="DejaVu Sans" charset="0"/>
              </a:defRPr>
            </a:lvl1pPr>
          </a:lstStyle>
          <a:p>
            <a:endParaRPr lang="ru-RU"/>
          </a:p>
        </p:txBody>
      </p:sp>
      <p:sp>
        <p:nvSpPr>
          <p:cNvPr id="3083" name="Rectangle 11"/>
          <p:cNvSpPr>
            <a:spLocks noGrp="1" noChangeArrowheads="1"/>
          </p:cNvSpPr>
          <p:nvPr>
            <p:ph type="ftr"/>
          </p:nvPr>
        </p:nvSpPr>
        <p:spPr bwMode="auto">
          <a:xfrm>
            <a:off x="0" y="10156825"/>
            <a:ext cx="3268663" cy="523875"/>
          </a:xfrm>
          <a:prstGeom prst="rect">
            <a:avLst/>
          </a:prstGeom>
          <a:noFill/>
          <a:ln w="9525" cap="flat">
            <a:noFill/>
            <a:round/>
            <a:headEnd/>
            <a:tailEnd/>
          </a:ln>
          <a:effectLst/>
        </p:spPr>
        <p:txBody>
          <a:bodyPr vert="horz" wrap="square" lIns="0" tIns="0" rIns="0" bIns="0" numCol="1" anchor="b" anchorCtr="0" compatLnSpc="1">
            <a:prstTxWarp prst="textNoShape">
              <a:avLst/>
            </a:prstTxWarp>
          </a:bodyPr>
          <a:lstStyle>
            <a:lvl1pPr>
              <a:buClrTx/>
              <a:buFontTx/>
              <a:buNone/>
              <a:tabLst>
                <a:tab pos="449263" algn="l"/>
                <a:tab pos="898525" algn="l"/>
                <a:tab pos="1347788" algn="l"/>
                <a:tab pos="1797050" algn="l"/>
                <a:tab pos="2246313" algn="l"/>
                <a:tab pos="2695575" algn="l"/>
                <a:tab pos="3144838" algn="l"/>
              </a:tabLst>
              <a:defRPr sz="1400">
                <a:solidFill>
                  <a:srgbClr val="000000"/>
                </a:solidFill>
                <a:latin typeface="Times New Roman" pitchFamily="16" charset="0"/>
                <a:ea typeface="DejaVu Sans" charset="0"/>
                <a:cs typeface="DejaVu Sans" charset="0"/>
              </a:defRPr>
            </a:lvl1pPr>
          </a:lstStyle>
          <a:p>
            <a:endParaRPr lang="ru-RU"/>
          </a:p>
        </p:txBody>
      </p:sp>
      <p:sp>
        <p:nvSpPr>
          <p:cNvPr id="3084" name="Rectangle 12"/>
          <p:cNvSpPr>
            <a:spLocks noGrp="1" noChangeArrowheads="1"/>
          </p:cNvSpPr>
          <p:nvPr>
            <p:ph type="sldNum"/>
          </p:nvPr>
        </p:nvSpPr>
        <p:spPr bwMode="auto">
          <a:xfrm>
            <a:off x="4279900" y="10156825"/>
            <a:ext cx="3268663" cy="523875"/>
          </a:xfrm>
          <a:prstGeom prst="rect">
            <a:avLst/>
          </a:prstGeom>
          <a:noFill/>
          <a:ln w="9525" cap="flat">
            <a:noFill/>
            <a:round/>
            <a:headEnd/>
            <a:tailEnd/>
          </a:ln>
          <a:effectLst/>
        </p:spPr>
        <p:txBody>
          <a:bodyPr vert="horz" wrap="square" lIns="0" tIns="0" rIns="0" bIns="0" numCol="1" anchor="b" anchorCtr="0" compatLnSpc="1">
            <a:prstTxWarp prst="textNoShape">
              <a:avLst/>
            </a:prstTxWarp>
          </a:bodyPr>
          <a:lstStyle>
            <a:lvl1pPr algn="r">
              <a:buClrTx/>
              <a:buFontTx/>
              <a:buNone/>
              <a:tabLst>
                <a:tab pos="449263" algn="l"/>
                <a:tab pos="898525" algn="l"/>
                <a:tab pos="1347788" algn="l"/>
                <a:tab pos="1797050" algn="l"/>
                <a:tab pos="2246313" algn="l"/>
                <a:tab pos="2695575" algn="l"/>
                <a:tab pos="3144838" algn="l"/>
              </a:tabLst>
              <a:defRPr sz="1400">
                <a:solidFill>
                  <a:srgbClr val="000000"/>
                </a:solidFill>
                <a:latin typeface="Times New Roman" pitchFamily="16" charset="0"/>
                <a:ea typeface="DejaVu Sans" charset="0"/>
                <a:cs typeface="DejaVu Sans" charset="0"/>
              </a:defRPr>
            </a:lvl1pPr>
          </a:lstStyle>
          <a:p>
            <a:fld id="{AC7C920A-E998-4ECC-8C5D-5F368450FA6D}" type="slidenum">
              <a:rPr lang="ru-RU"/>
              <a:pPr/>
              <a:t>‹#›</a:t>
            </a:fld>
            <a:endParaRPr lang="ru-RU"/>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2"/>
          <p:cNvSpPr>
            <a:spLocks noGrp="1" noChangeArrowheads="1"/>
          </p:cNvSpPr>
          <p:nvPr>
            <p:ph type="sldNum"/>
          </p:nvPr>
        </p:nvSpPr>
        <p:spPr>
          <a:ln/>
        </p:spPr>
        <p:txBody>
          <a:bodyPr/>
          <a:lstStyle/>
          <a:p>
            <a:fld id="{AFC1CBAD-402C-41F2-AEEA-CEC57BF6FC9C}" type="slidenum">
              <a:rPr lang="ru-RU"/>
              <a:pPr/>
              <a:t>1</a:t>
            </a:fld>
            <a:endParaRPr lang="ru-RU"/>
          </a:p>
        </p:txBody>
      </p:sp>
      <p:sp>
        <p:nvSpPr>
          <p:cNvPr id="17409"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17410" name="Text Box 2"/>
          <p:cNvSpPr txBox="1">
            <a:spLocks noChangeArrowheads="1"/>
          </p:cNvSpPr>
          <p:nvPr/>
        </p:nvSpPr>
        <p:spPr bwMode="auto">
          <a:xfrm>
            <a:off x="755650" y="5078413"/>
            <a:ext cx="6048375" cy="4811712"/>
          </a:xfrm>
          <a:prstGeom prst="rect">
            <a:avLst/>
          </a:prstGeom>
          <a:noFill/>
          <a:ln w="9525" cap="flat">
            <a:noFill/>
            <a:round/>
            <a:headEnd/>
            <a:tailEnd/>
          </a:ln>
          <a:effectLst/>
        </p:spPr>
        <p:txBody>
          <a:bodyPr wrap="none" anchor="ctr"/>
          <a:lstStyle/>
          <a:p>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2"/>
          <p:cNvSpPr>
            <a:spLocks noGrp="1" noChangeArrowheads="1"/>
          </p:cNvSpPr>
          <p:nvPr>
            <p:ph type="sldNum"/>
          </p:nvPr>
        </p:nvSpPr>
        <p:spPr>
          <a:ln/>
        </p:spPr>
        <p:txBody>
          <a:bodyPr/>
          <a:lstStyle/>
          <a:p>
            <a:fld id="{C049F6F3-B9D1-44F6-8A57-4AB6A26CC5F1}" type="slidenum">
              <a:rPr lang="ru-RU"/>
              <a:pPr/>
              <a:t>2</a:t>
            </a:fld>
            <a:endParaRPr lang="ru-RU"/>
          </a:p>
        </p:txBody>
      </p:sp>
      <p:sp>
        <p:nvSpPr>
          <p:cNvPr id="18433"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18434" name="Text Box 2"/>
          <p:cNvSpPr txBox="1">
            <a:spLocks noChangeArrowheads="1"/>
          </p:cNvSpPr>
          <p:nvPr/>
        </p:nvSpPr>
        <p:spPr bwMode="auto">
          <a:xfrm>
            <a:off x="755650" y="5078413"/>
            <a:ext cx="6048375" cy="4811712"/>
          </a:xfrm>
          <a:prstGeom prst="rect">
            <a:avLst/>
          </a:prstGeom>
          <a:noFill/>
          <a:ln w="9525" cap="flat">
            <a:noFill/>
            <a:round/>
            <a:headEnd/>
            <a:tailEnd/>
          </a:ln>
          <a:effectLst/>
        </p:spPr>
        <p:txBody>
          <a:bodyPr wrap="none" anchor="ctr"/>
          <a:lstStyle/>
          <a:p>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2"/>
          <p:cNvSpPr>
            <a:spLocks noGrp="1" noChangeArrowheads="1"/>
          </p:cNvSpPr>
          <p:nvPr>
            <p:ph type="sldNum"/>
          </p:nvPr>
        </p:nvSpPr>
        <p:spPr>
          <a:ln/>
        </p:spPr>
        <p:txBody>
          <a:bodyPr/>
          <a:lstStyle/>
          <a:p>
            <a:fld id="{2CA78D6F-4CF0-4452-937A-BADF45C4CF51}" type="slidenum">
              <a:rPr lang="ru-RU"/>
              <a:pPr/>
              <a:t>3</a:t>
            </a:fld>
            <a:endParaRPr lang="ru-RU"/>
          </a:p>
        </p:txBody>
      </p:sp>
      <p:sp>
        <p:nvSpPr>
          <p:cNvPr id="19457"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19458" name="Text Box 2"/>
          <p:cNvSpPr txBox="1">
            <a:spLocks noChangeArrowheads="1"/>
          </p:cNvSpPr>
          <p:nvPr/>
        </p:nvSpPr>
        <p:spPr bwMode="auto">
          <a:xfrm>
            <a:off x="755650" y="5078413"/>
            <a:ext cx="6048375" cy="4811712"/>
          </a:xfrm>
          <a:prstGeom prst="rect">
            <a:avLst/>
          </a:prstGeom>
          <a:noFill/>
          <a:ln w="9525" cap="flat">
            <a:noFill/>
            <a:round/>
            <a:headEnd/>
            <a:tailEnd/>
          </a:ln>
          <a:effectLst/>
        </p:spPr>
        <p:txBody>
          <a:bodyPr wrap="none" anchor="ctr"/>
          <a:lstStyle/>
          <a:p>
            <a:endParaRPr lang="ru-R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2"/>
          <p:cNvSpPr>
            <a:spLocks noGrp="1" noChangeArrowheads="1"/>
          </p:cNvSpPr>
          <p:nvPr>
            <p:ph type="sldNum"/>
          </p:nvPr>
        </p:nvSpPr>
        <p:spPr>
          <a:ln/>
        </p:spPr>
        <p:txBody>
          <a:bodyPr/>
          <a:lstStyle/>
          <a:p>
            <a:fld id="{BEB5B63B-BA9B-4D50-92BD-645D423F77CE}" type="slidenum">
              <a:rPr lang="ru-RU"/>
              <a:pPr/>
              <a:t>4</a:t>
            </a:fld>
            <a:endParaRPr lang="ru-RU"/>
          </a:p>
        </p:txBody>
      </p:sp>
      <p:sp>
        <p:nvSpPr>
          <p:cNvPr id="20481"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20482" name="Text Box 2"/>
          <p:cNvSpPr txBox="1">
            <a:spLocks noChangeArrowheads="1"/>
          </p:cNvSpPr>
          <p:nvPr/>
        </p:nvSpPr>
        <p:spPr bwMode="auto">
          <a:xfrm>
            <a:off x="755650" y="5078413"/>
            <a:ext cx="6048375" cy="4811712"/>
          </a:xfrm>
          <a:prstGeom prst="rect">
            <a:avLst/>
          </a:prstGeom>
          <a:noFill/>
          <a:ln w="9525" cap="flat">
            <a:noFill/>
            <a:round/>
            <a:headEnd/>
            <a:tailEnd/>
          </a:ln>
          <a:effectLst/>
        </p:spPr>
        <p:txBody>
          <a:bodyPr wrap="none" anchor="ctr"/>
          <a:lstStyle/>
          <a:p>
            <a:endParaRPr 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2"/>
          <p:cNvSpPr>
            <a:spLocks noGrp="1" noChangeArrowheads="1"/>
          </p:cNvSpPr>
          <p:nvPr>
            <p:ph type="sldNum"/>
          </p:nvPr>
        </p:nvSpPr>
        <p:spPr>
          <a:ln/>
        </p:spPr>
        <p:txBody>
          <a:bodyPr/>
          <a:lstStyle/>
          <a:p>
            <a:fld id="{CB4276BC-878C-45B1-A032-3F8805897523}" type="slidenum">
              <a:rPr lang="ru-RU"/>
              <a:pPr/>
              <a:t>5</a:t>
            </a:fld>
            <a:endParaRPr lang="ru-RU"/>
          </a:p>
        </p:txBody>
      </p:sp>
      <p:sp>
        <p:nvSpPr>
          <p:cNvPr id="21505"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21506" name="Text Box 2"/>
          <p:cNvSpPr txBox="1">
            <a:spLocks noChangeArrowheads="1"/>
          </p:cNvSpPr>
          <p:nvPr/>
        </p:nvSpPr>
        <p:spPr bwMode="auto">
          <a:xfrm>
            <a:off x="755650" y="5078413"/>
            <a:ext cx="6048375" cy="4811712"/>
          </a:xfrm>
          <a:prstGeom prst="rect">
            <a:avLst/>
          </a:prstGeom>
          <a:noFill/>
          <a:ln w="9525" cap="flat">
            <a:noFill/>
            <a:round/>
            <a:headEnd/>
            <a:tailEnd/>
          </a:ln>
          <a:effectLst/>
        </p:spPr>
        <p:txBody>
          <a:bodyPr wrap="none" anchor="ctr"/>
          <a:lstStyle/>
          <a:p>
            <a:endParaRPr lang="ru-R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2"/>
          <p:cNvSpPr>
            <a:spLocks noGrp="1" noChangeArrowheads="1"/>
          </p:cNvSpPr>
          <p:nvPr>
            <p:ph type="sldNum"/>
          </p:nvPr>
        </p:nvSpPr>
        <p:spPr>
          <a:ln/>
        </p:spPr>
        <p:txBody>
          <a:bodyPr/>
          <a:lstStyle/>
          <a:p>
            <a:fld id="{144A4887-EFF7-46EC-A00B-997E0134896A}" type="slidenum">
              <a:rPr lang="ru-RU"/>
              <a:pPr/>
              <a:t>6</a:t>
            </a:fld>
            <a:endParaRPr lang="ru-RU"/>
          </a:p>
        </p:txBody>
      </p:sp>
      <p:sp>
        <p:nvSpPr>
          <p:cNvPr id="22529"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22530" name="Text Box 2"/>
          <p:cNvSpPr txBox="1">
            <a:spLocks noChangeArrowheads="1"/>
          </p:cNvSpPr>
          <p:nvPr/>
        </p:nvSpPr>
        <p:spPr bwMode="auto">
          <a:xfrm>
            <a:off x="755650" y="5078413"/>
            <a:ext cx="6048375" cy="4811712"/>
          </a:xfrm>
          <a:prstGeom prst="rect">
            <a:avLst/>
          </a:prstGeom>
          <a:noFill/>
          <a:ln w="9525" cap="flat">
            <a:noFill/>
            <a:round/>
            <a:headEnd/>
            <a:tailEnd/>
          </a:ln>
          <a:effectLst/>
        </p:spPr>
        <p:txBody>
          <a:bodyPr wrap="none" anchor="ctr"/>
          <a:lstStyle/>
          <a:p>
            <a:endParaRPr lang="ru-R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2"/>
          <p:cNvSpPr>
            <a:spLocks noGrp="1" noChangeArrowheads="1"/>
          </p:cNvSpPr>
          <p:nvPr>
            <p:ph type="sldNum"/>
          </p:nvPr>
        </p:nvSpPr>
        <p:spPr>
          <a:ln/>
        </p:spPr>
        <p:txBody>
          <a:bodyPr/>
          <a:lstStyle/>
          <a:p>
            <a:fld id="{963609D9-4F40-434F-9FB2-47F83C3A449F}" type="slidenum">
              <a:rPr lang="ru-RU"/>
              <a:pPr/>
              <a:t>7</a:t>
            </a:fld>
            <a:endParaRPr lang="ru-RU"/>
          </a:p>
        </p:txBody>
      </p:sp>
      <p:sp>
        <p:nvSpPr>
          <p:cNvPr id="23553"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23554" name="Text Box 2"/>
          <p:cNvSpPr txBox="1">
            <a:spLocks noChangeArrowheads="1"/>
          </p:cNvSpPr>
          <p:nvPr/>
        </p:nvSpPr>
        <p:spPr bwMode="auto">
          <a:xfrm>
            <a:off x="755650" y="5078413"/>
            <a:ext cx="6048375" cy="4811712"/>
          </a:xfrm>
          <a:prstGeom prst="rect">
            <a:avLst/>
          </a:prstGeom>
          <a:noFill/>
          <a:ln w="9525" cap="flat">
            <a:noFill/>
            <a:round/>
            <a:headEnd/>
            <a:tailEnd/>
          </a:ln>
          <a:effectLst/>
        </p:spPr>
        <p:txBody>
          <a:bodyPr wrap="none" anchor="ctr"/>
          <a:lstStyle/>
          <a:p>
            <a:endParaRPr lang="ru-R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2"/>
          <p:cNvSpPr>
            <a:spLocks noGrp="1" noChangeArrowheads="1"/>
          </p:cNvSpPr>
          <p:nvPr>
            <p:ph type="sldNum"/>
          </p:nvPr>
        </p:nvSpPr>
        <p:spPr>
          <a:ln/>
        </p:spPr>
        <p:txBody>
          <a:bodyPr/>
          <a:lstStyle/>
          <a:p>
            <a:fld id="{377B4E60-98CF-4C5B-833F-536FF3602BC5}" type="slidenum">
              <a:rPr lang="ru-RU"/>
              <a:pPr/>
              <a:t>8</a:t>
            </a:fld>
            <a:endParaRPr lang="ru-RU"/>
          </a:p>
        </p:txBody>
      </p:sp>
      <p:sp>
        <p:nvSpPr>
          <p:cNvPr id="24577"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24578" name="Text Box 2"/>
          <p:cNvSpPr txBox="1">
            <a:spLocks noChangeArrowheads="1"/>
          </p:cNvSpPr>
          <p:nvPr/>
        </p:nvSpPr>
        <p:spPr bwMode="auto">
          <a:xfrm>
            <a:off x="755650" y="5078413"/>
            <a:ext cx="6048375" cy="4811712"/>
          </a:xfrm>
          <a:prstGeom prst="rect">
            <a:avLst/>
          </a:prstGeom>
          <a:noFill/>
          <a:ln w="9525" cap="flat">
            <a:noFill/>
            <a:round/>
            <a:headEnd/>
            <a:tailEnd/>
          </a:ln>
          <a:effectLst/>
        </p:spPr>
        <p:txBody>
          <a:bodyPr wrap="none" anchor="ctr"/>
          <a:lstStyle/>
          <a:p>
            <a:endParaRPr lang="ru-R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2"/>
          <p:cNvSpPr>
            <a:spLocks noGrp="1" noChangeArrowheads="1"/>
          </p:cNvSpPr>
          <p:nvPr>
            <p:ph type="sldNum"/>
          </p:nvPr>
        </p:nvSpPr>
        <p:spPr>
          <a:ln/>
        </p:spPr>
        <p:txBody>
          <a:bodyPr/>
          <a:lstStyle/>
          <a:p>
            <a:fld id="{7068D72C-47F0-47AF-A491-574D4167152B}" type="slidenum">
              <a:rPr lang="ru-RU"/>
              <a:pPr/>
              <a:t>9</a:t>
            </a:fld>
            <a:endParaRPr lang="ru-RU"/>
          </a:p>
        </p:txBody>
      </p:sp>
      <p:sp>
        <p:nvSpPr>
          <p:cNvPr id="25601"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25602" name="Text Box 2"/>
          <p:cNvSpPr txBox="1">
            <a:spLocks noChangeArrowheads="1"/>
          </p:cNvSpPr>
          <p:nvPr/>
        </p:nvSpPr>
        <p:spPr bwMode="auto">
          <a:xfrm>
            <a:off x="755650" y="5078413"/>
            <a:ext cx="6048375" cy="4811712"/>
          </a:xfrm>
          <a:prstGeom prst="rect">
            <a:avLst/>
          </a:prstGeom>
          <a:noFill/>
          <a:ln w="9525" cap="flat">
            <a:noFill/>
            <a:round/>
            <a:headEnd/>
            <a:tailEnd/>
          </a:ln>
          <a:effectLst/>
        </p:spPr>
        <p:txBody>
          <a:bodyPr wrap="none" anchor="ctr"/>
          <a:lstStyle/>
          <a:p>
            <a:endParaRPr lang="ru-R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2"/>
          <p:cNvSpPr>
            <a:spLocks noGrp="1" noChangeArrowheads="1"/>
          </p:cNvSpPr>
          <p:nvPr>
            <p:ph type="sldNum"/>
          </p:nvPr>
        </p:nvSpPr>
        <p:spPr>
          <a:ln/>
        </p:spPr>
        <p:txBody>
          <a:bodyPr/>
          <a:lstStyle/>
          <a:p>
            <a:fld id="{4ED0AD9B-0599-4B8D-9064-0F127943A12D}" type="slidenum">
              <a:rPr lang="ru-RU"/>
              <a:pPr/>
              <a:t>10</a:t>
            </a:fld>
            <a:endParaRPr lang="ru-RU"/>
          </a:p>
        </p:txBody>
      </p:sp>
      <p:sp>
        <p:nvSpPr>
          <p:cNvPr id="26625"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26626" name="Text Box 2"/>
          <p:cNvSpPr txBox="1">
            <a:spLocks noChangeArrowheads="1"/>
          </p:cNvSpPr>
          <p:nvPr/>
        </p:nvSpPr>
        <p:spPr bwMode="auto">
          <a:xfrm>
            <a:off x="755650" y="5078413"/>
            <a:ext cx="6048375" cy="4811712"/>
          </a:xfrm>
          <a:prstGeom prst="rect">
            <a:avLst/>
          </a:prstGeom>
          <a:noFill/>
          <a:ln w="9525" cap="flat">
            <a:noFill/>
            <a:round/>
            <a:headEnd/>
            <a:tailEnd/>
          </a:ln>
          <a:effectLst/>
        </p:spPr>
        <p:txBody>
          <a:bodyPr wrap="none" anchor="ctr"/>
          <a:lstStyle/>
          <a:p>
            <a:endParaRPr lang="ru-RU"/>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2"/>
          <p:cNvSpPr>
            <a:spLocks noGrp="1" noChangeArrowheads="1"/>
          </p:cNvSpPr>
          <p:nvPr>
            <p:ph type="sldNum"/>
          </p:nvPr>
        </p:nvSpPr>
        <p:spPr>
          <a:ln/>
        </p:spPr>
        <p:txBody>
          <a:bodyPr/>
          <a:lstStyle/>
          <a:p>
            <a:fld id="{6C4D08F0-93B6-4994-8A9B-D0529977FC2F}" type="slidenum">
              <a:rPr lang="ru-RU"/>
              <a:pPr/>
              <a:t>11</a:t>
            </a:fld>
            <a:endParaRPr lang="ru-RU"/>
          </a:p>
        </p:txBody>
      </p:sp>
      <p:sp>
        <p:nvSpPr>
          <p:cNvPr id="27649"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27650" name="Text Box 2"/>
          <p:cNvSpPr txBox="1">
            <a:spLocks noChangeArrowheads="1"/>
          </p:cNvSpPr>
          <p:nvPr/>
        </p:nvSpPr>
        <p:spPr bwMode="auto">
          <a:xfrm>
            <a:off x="755650" y="5078413"/>
            <a:ext cx="6048375" cy="4811712"/>
          </a:xfrm>
          <a:prstGeom prst="rect">
            <a:avLst/>
          </a:prstGeom>
          <a:noFill/>
          <a:ln w="9525" cap="flat">
            <a:noFill/>
            <a:round/>
            <a:headEnd/>
            <a:tailEnd/>
          </a:ln>
          <a:effectLst/>
        </p:spPr>
        <p:txBody>
          <a:bodyPr wrap="none" anchor="ctr"/>
          <a:lstStyle/>
          <a:p>
            <a:endParaRPr lang="ru-R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2"/>
          <p:cNvSpPr>
            <a:spLocks noGrp="1" noChangeArrowheads="1"/>
          </p:cNvSpPr>
          <p:nvPr>
            <p:ph type="sldNum"/>
          </p:nvPr>
        </p:nvSpPr>
        <p:spPr>
          <a:ln/>
        </p:spPr>
        <p:txBody>
          <a:bodyPr/>
          <a:lstStyle/>
          <a:p>
            <a:fld id="{40C141DE-39F8-4DE6-86B7-25DB0ACC1F7C}" type="slidenum">
              <a:rPr lang="ru-RU"/>
              <a:pPr/>
              <a:t>12</a:t>
            </a:fld>
            <a:endParaRPr lang="ru-RU"/>
          </a:p>
        </p:txBody>
      </p:sp>
      <p:sp>
        <p:nvSpPr>
          <p:cNvPr id="28673"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28674" name="Text Box 2"/>
          <p:cNvSpPr txBox="1">
            <a:spLocks noChangeArrowheads="1"/>
          </p:cNvSpPr>
          <p:nvPr/>
        </p:nvSpPr>
        <p:spPr bwMode="auto">
          <a:xfrm>
            <a:off x="755650" y="5078413"/>
            <a:ext cx="6048375" cy="4811712"/>
          </a:xfrm>
          <a:prstGeom prst="rect">
            <a:avLst/>
          </a:prstGeom>
          <a:noFill/>
          <a:ln w="9525" cap="flat">
            <a:noFill/>
            <a:round/>
            <a:headEnd/>
            <a:tailEnd/>
          </a:ln>
          <a:effectLst/>
        </p:spPr>
        <p:txBody>
          <a:bodyPr wrap="none" anchor="ctr"/>
          <a:lstStyle/>
          <a:p>
            <a:endParaRPr lang="ru-RU"/>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2"/>
          <p:cNvSpPr>
            <a:spLocks noGrp="1" noChangeArrowheads="1"/>
          </p:cNvSpPr>
          <p:nvPr>
            <p:ph type="sldNum"/>
          </p:nvPr>
        </p:nvSpPr>
        <p:spPr>
          <a:ln/>
        </p:spPr>
        <p:txBody>
          <a:bodyPr/>
          <a:lstStyle/>
          <a:p>
            <a:fld id="{4A972CC6-AABC-4FE0-AF45-1CFBE1DBF848}" type="slidenum">
              <a:rPr lang="ru-RU"/>
              <a:pPr/>
              <a:t>13</a:t>
            </a:fld>
            <a:endParaRPr lang="ru-RU"/>
          </a:p>
        </p:txBody>
      </p:sp>
      <p:sp>
        <p:nvSpPr>
          <p:cNvPr id="29697"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29698" name="Text Box 2"/>
          <p:cNvSpPr txBox="1">
            <a:spLocks noChangeArrowheads="1"/>
          </p:cNvSpPr>
          <p:nvPr/>
        </p:nvSpPr>
        <p:spPr bwMode="auto">
          <a:xfrm>
            <a:off x="755650" y="5078413"/>
            <a:ext cx="6048375" cy="4811712"/>
          </a:xfrm>
          <a:prstGeom prst="rect">
            <a:avLst/>
          </a:prstGeom>
          <a:noFill/>
          <a:ln w="9525" cap="flat">
            <a:noFill/>
            <a:round/>
            <a:headEnd/>
            <a:tailEnd/>
          </a:ln>
          <a:effectLst/>
        </p:spPr>
        <p:txBody>
          <a:bodyPr wrap="none" anchor="ctr"/>
          <a:lstStyle/>
          <a:p>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Дата 3"/>
          <p:cNvSpPr>
            <a:spLocks noGrp="1"/>
          </p:cNvSpPr>
          <p:nvPr>
            <p:ph type="dt" idx="10"/>
          </p:nvPr>
        </p:nvSpPr>
        <p:spPr/>
        <p:txBody>
          <a:bodyPr/>
          <a:lstStyle>
            <a:lvl1pPr>
              <a:defRPr/>
            </a:lvl1pPr>
          </a:lstStyle>
          <a:p>
            <a:r>
              <a:rPr lang="ru-RU"/>
              <a:t>14.2.17</a:t>
            </a:r>
          </a:p>
        </p:txBody>
      </p:sp>
      <p:sp>
        <p:nvSpPr>
          <p:cNvPr id="5" name="Номер слайда 4"/>
          <p:cNvSpPr>
            <a:spLocks noGrp="1"/>
          </p:cNvSpPr>
          <p:nvPr>
            <p:ph type="sldNum" idx="11"/>
          </p:nvPr>
        </p:nvSpPr>
        <p:spPr/>
        <p:txBody>
          <a:bodyPr/>
          <a:lstStyle>
            <a:lvl1pPr>
              <a:defRPr/>
            </a:lvl1pPr>
          </a:lstStyle>
          <a:p>
            <a:fld id="{1A041806-D00A-462A-B815-72F91055A633}" type="slidenum">
              <a:rPr lang="ru-RU"/>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idx="10"/>
          </p:nvPr>
        </p:nvSpPr>
        <p:spPr/>
        <p:txBody>
          <a:bodyPr/>
          <a:lstStyle>
            <a:lvl1pPr>
              <a:defRPr/>
            </a:lvl1pPr>
          </a:lstStyle>
          <a:p>
            <a:r>
              <a:rPr lang="ru-RU"/>
              <a:t>14.2.17</a:t>
            </a:r>
          </a:p>
        </p:txBody>
      </p:sp>
      <p:sp>
        <p:nvSpPr>
          <p:cNvPr id="5" name="Номер слайда 4"/>
          <p:cNvSpPr>
            <a:spLocks noGrp="1"/>
          </p:cNvSpPr>
          <p:nvPr>
            <p:ph type="sldNum" idx="11"/>
          </p:nvPr>
        </p:nvSpPr>
        <p:spPr/>
        <p:txBody>
          <a:bodyPr/>
          <a:lstStyle>
            <a:lvl1pPr>
              <a:defRPr/>
            </a:lvl1pPr>
          </a:lstStyle>
          <a:p>
            <a:fld id="{5870D785-5DBE-42FF-B3FB-57180A2F6B16}" type="slidenum">
              <a:rPr lang="ru-RU"/>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Дата 3"/>
          <p:cNvSpPr>
            <a:spLocks noGrp="1"/>
          </p:cNvSpPr>
          <p:nvPr>
            <p:ph type="dt" idx="10"/>
          </p:nvPr>
        </p:nvSpPr>
        <p:spPr/>
        <p:txBody>
          <a:bodyPr/>
          <a:lstStyle>
            <a:lvl1pPr>
              <a:defRPr/>
            </a:lvl1pPr>
          </a:lstStyle>
          <a:p>
            <a:r>
              <a:rPr lang="ru-RU"/>
              <a:t>14.2.17</a:t>
            </a:r>
          </a:p>
        </p:txBody>
      </p:sp>
      <p:sp>
        <p:nvSpPr>
          <p:cNvPr id="5" name="Номер слайда 4"/>
          <p:cNvSpPr>
            <a:spLocks noGrp="1"/>
          </p:cNvSpPr>
          <p:nvPr>
            <p:ph type="sldNum" idx="11"/>
          </p:nvPr>
        </p:nvSpPr>
        <p:spPr/>
        <p:txBody>
          <a:bodyPr/>
          <a:lstStyle>
            <a:lvl1pPr>
              <a:defRPr/>
            </a:lvl1pPr>
          </a:lstStyle>
          <a:p>
            <a:fld id="{F6B72E98-B406-423C-A8BE-F82242C41C53}" type="slidenum">
              <a:rPr lang="ru-RU"/>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4963"/>
            <a:ext cx="4032250" cy="39655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1850" y="1604963"/>
            <a:ext cx="4033838" cy="39655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idx="10"/>
          </p:nvPr>
        </p:nvSpPr>
        <p:spPr/>
        <p:txBody>
          <a:bodyPr/>
          <a:lstStyle>
            <a:lvl1pPr>
              <a:defRPr/>
            </a:lvl1pPr>
          </a:lstStyle>
          <a:p>
            <a:r>
              <a:rPr lang="ru-RU"/>
              <a:t>14.2.17</a:t>
            </a:r>
          </a:p>
        </p:txBody>
      </p:sp>
      <p:sp>
        <p:nvSpPr>
          <p:cNvPr id="6" name="Номер слайда 5"/>
          <p:cNvSpPr>
            <a:spLocks noGrp="1"/>
          </p:cNvSpPr>
          <p:nvPr>
            <p:ph type="sldNum" idx="11"/>
          </p:nvPr>
        </p:nvSpPr>
        <p:spPr/>
        <p:txBody>
          <a:bodyPr/>
          <a:lstStyle>
            <a:lvl1pPr>
              <a:defRPr/>
            </a:lvl1pPr>
          </a:lstStyle>
          <a:p>
            <a:fld id="{86BE55FF-75D1-47B5-B87F-D9D50C7AEB07}" type="slidenum">
              <a:rPr lang="ru-RU"/>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idx="10"/>
          </p:nvPr>
        </p:nvSpPr>
        <p:spPr/>
        <p:txBody>
          <a:bodyPr/>
          <a:lstStyle>
            <a:lvl1pPr>
              <a:defRPr/>
            </a:lvl1pPr>
          </a:lstStyle>
          <a:p>
            <a:r>
              <a:rPr lang="ru-RU"/>
              <a:t>14.2.17</a:t>
            </a:r>
          </a:p>
        </p:txBody>
      </p:sp>
      <p:sp>
        <p:nvSpPr>
          <p:cNvPr id="8" name="Номер слайда 7"/>
          <p:cNvSpPr>
            <a:spLocks noGrp="1"/>
          </p:cNvSpPr>
          <p:nvPr>
            <p:ph type="sldNum" idx="11"/>
          </p:nvPr>
        </p:nvSpPr>
        <p:spPr/>
        <p:txBody>
          <a:bodyPr/>
          <a:lstStyle>
            <a:lvl1pPr>
              <a:defRPr/>
            </a:lvl1pPr>
          </a:lstStyle>
          <a:p>
            <a:fld id="{FA8D11CC-D231-4D3E-912D-5097AC931747}" type="slidenum">
              <a:rPr lang="ru-RU"/>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idx="10"/>
          </p:nvPr>
        </p:nvSpPr>
        <p:spPr/>
        <p:txBody>
          <a:bodyPr/>
          <a:lstStyle>
            <a:lvl1pPr>
              <a:defRPr/>
            </a:lvl1pPr>
          </a:lstStyle>
          <a:p>
            <a:r>
              <a:rPr lang="ru-RU"/>
              <a:t>14.2.17</a:t>
            </a:r>
          </a:p>
        </p:txBody>
      </p:sp>
      <p:sp>
        <p:nvSpPr>
          <p:cNvPr id="4" name="Номер слайда 3"/>
          <p:cNvSpPr>
            <a:spLocks noGrp="1"/>
          </p:cNvSpPr>
          <p:nvPr>
            <p:ph type="sldNum" idx="11"/>
          </p:nvPr>
        </p:nvSpPr>
        <p:spPr/>
        <p:txBody>
          <a:bodyPr/>
          <a:lstStyle>
            <a:lvl1pPr>
              <a:defRPr/>
            </a:lvl1pPr>
          </a:lstStyle>
          <a:p>
            <a:fld id="{41C4FDB3-6AA3-470E-B234-AED6335ECB09}" type="slidenum">
              <a:rPr lang="ru-RU"/>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idx="10"/>
          </p:nvPr>
        </p:nvSpPr>
        <p:spPr/>
        <p:txBody>
          <a:bodyPr/>
          <a:lstStyle>
            <a:lvl1pPr>
              <a:defRPr/>
            </a:lvl1pPr>
          </a:lstStyle>
          <a:p>
            <a:r>
              <a:rPr lang="ru-RU"/>
              <a:t>14.2.17</a:t>
            </a:r>
          </a:p>
        </p:txBody>
      </p:sp>
      <p:sp>
        <p:nvSpPr>
          <p:cNvPr id="3" name="Номер слайда 2"/>
          <p:cNvSpPr>
            <a:spLocks noGrp="1"/>
          </p:cNvSpPr>
          <p:nvPr>
            <p:ph type="sldNum" idx="11"/>
          </p:nvPr>
        </p:nvSpPr>
        <p:spPr/>
        <p:txBody>
          <a:bodyPr/>
          <a:lstStyle>
            <a:lvl1pPr>
              <a:defRPr/>
            </a:lvl1pPr>
          </a:lstStyle>
          <a:p>
            <a:fld id="{AE63E7FC-EFD3-487C-82C2-34C1AD5AFB1A}" type="slidenum">
              <a:rPr lang="ru-RU"/>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idx="10"/>
          </p:nvPr>
        </p:nvSpPr>
        <p:spPr/>
        <p:txBody>
          <a:bodyPr/>
          <a:lstStyle>
            <a:lvl1pPr>
              <a:defRPr/>
            </a:lvl1pPr>
          </a:lstStyle>
          <a:p>
            <a:r>
              <a:rPr lang="ru-RU"/>
              <a:t>14.2.17</a:t>
            </a:r>
          </a:p>
        </p:txBody>
      </p:sp>
      <p:sp>
        <p:nvSpPr>
          <p:cNvPr id="6" name="Номер слайда 5"/>
          <p:cNvSpPr>
            <a:spLocks noGrp="1"/>
          </p:cNvSpPr>
          <p:nvPr>
            <p:ph type="sldNum" idx="11"/>
          </p:nvPr>
        </p:nvSpPr>
        <p:spPr/>
        <p:txBody>
          <a:bodyPr/>
          <a:lstStyle>
            <a:lvl1pPr>
              <a:defRPr/>
            </a:lvl1pPr>
          </a:lstStyle>
          <a:p>
            <a:fld id="{93A63B23-45D3-486E-9928-AC3A76F5F05A}" type="slidenum">
              <a:rPr lang="ru-RU"/>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idx="10"/>
          </p:nvPr>
        </p:nvSpPr>
        <p:spPr/>
        <p:txBody>
          <a:bodyPr/>
          <a:lstStyle>
            <a:lvl1pPr>
              <a:defRPr/>
            </a:lvl1pPr>
          </a:lstStyle>
          <a:p>
            <a:r>
              <a:rPr lang="ru-RU"/>
              <a:t>14.2.17</a:t>
            </a:r>
          </a:p>
        </p:txBody>
      </p:sp>
      <p:sp>
        <p:nvSpPr>
          <p:cNvPr id="6" name="Номер слайда 5"/>
          <p:cNvSpPr>
            <a:spLocks noGrp="1"/>
          </p:cNvSpPr>
          <p:nvPr>
            <p:ph type="sldNum" idx="11"/>
          </p:nvPr>
        </p:nvSpPr>
        <p:spPr/>
        <p:txBody>
          <a:bodyPr/>
          <a:lstStyle>
            <a:lvl1pPr>
              <a:defRPr/>
            </a:lvl1pPr>
          </a:lstStyle>
          <a:p>
            <a:fld id="{2AEE742E-7830-403C-972B-74120ACCA4C1}" type="slidenum">
              <a:rPr lang="ru-RU"/>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idx="10"/>
          </p:nvPr>
        </p:nvSpPr>
        <p:spPr/>
        <p:txBody>
          <a:bodyPr/>
          <a:lstStyle>
            <a:lvl1pPr>
              <a:defRPr/>
            </a:lvl1pPr>
          </a:lstStyle>
          <a:p>
            <a:r>
              <a:rPr lang="ru-RU"/>
              <a:t>14.2.17</a:t>
            </a:r>
          </a:p>
        </p:txBody>
      </p:sp>
      <p:sp>
        <p:nvSpPr>
          <p:cNvPr id="5" name="Номер слайда 4"/>
          <p:cNvSpPr>
            <a:spLocks noGrp="1"/>
          </p:cNvSpPr>
          <p:nvPr>
            <p:ph type="sldNum" idx="11"/>
          </p:nvPr>
        </p:nvSpPr>
        <p:spPr/>
        <p:txBody>
          <a:bodyPr/>
          <a:lstStyle>
            <a:lvl1pPr>
              <a:defRPr/>
            </a:lvl1pPr>
          </a:lstStyle>
          <a:p>
            <a:fld id="{36F19EC1-9213-4DDD-9835-F255C05866AD}" type="slidenum">
              <a:rPr lang="ru-RU"/>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34175" y="360363"/>
            <a:ext cx="2092325" cy="521017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360363"/>
            <a:ext cx="6124575" cy="521017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idx="10"/>
          </p:nvPr>
        </p:nvSpPr>
        <p:spPr/>
        <p:txBody>
          <a:bodyPr/>
          <a:lstStyle>
            <a:lvl1pPr>
              <a:defRPr/>
            </a:lvl1pPr>
          </a:lstStyle>
          <a:p>
            <a:r>
              <a:rPr lang="ru-RU"/>
              <a:t>14.2.17</a:t>
            </a:r>
          </a:p>
        </p:txBody>
      </p:sp>
      <p:sp>
        <p:nvSpPr>
          <p:cNvPr id="5" name="Номер слайда 4"/>
          <p:cNvSpPr>
            <a:spLocks noGrp="1"/>
          </p:cNvSpPr>
          <p:nvPr>
            <p:ph type="sldNum" idx="11"/>
          </p:nvPr>
        </p:nvSpPr>
        <p:spPr/>
        <p:txBody>
          <a:bodyPr/>
          <a:lstStyle>
            <a:lvl1pPr>
              <a:defRPr/>
            </a:lvl1pPr>
          </a:lstStyle>
          <a:p>
            <a:fld id="{1A5720E1-3237-43C1-A056-2067ABACA940}" type="slidenum">
              <a:rPr lang="ru-RU"/>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1925" y="360363"/>
            <a:ext cx="7394575" cy="1460500"/>
          </a:xfrm>
        </p:spPr>
        <p:txBody>
          <a:bodyPr/>
          <a:lstStyle/>
          <a:p>
            <a:r>
              <a:rPr lang="ru-RU" smtClean="0"/>
              <a:t>Образец заголовка</a:t>
            </a:r>
            <a:endParaRPr lang="ru-RU"/>
          </a:p>
        </p:txBody>
      </p:sp>
      <p:sp>
        <p:nvSpPr>
          <p:cNvPr id="3" name="Дата 2"/>
          <p:cNvSpPr>
            <a:spLocks noGrp="1"/>
          </p:cNvSpPr>
          <p:nvPr>
            <p:ph type="dt" idx="10"/>
          </p:nvPr>
        </p:nvSpPr>
        <p:spPr>
          <a:xfrm>
            <a:off x="3581400" y="6305550"/>
            <a:ext cx="2122488" cy="465138"/>
          </a:xfrm>
        </p:spPr>
        <p:txBody>
          <a:bodyPr/>
          <a:lstStyle>
            <a:lvl1pPr>
              <a:defRPr/>
            </a:lvl1pPr>
          </a:lstStyle>
          <a:p>
            <a:r>
              <a:rPr lang="ru-RU"/>
              <a:t>14.2.17</a:t>
            </a:r>
          </a:p>
        </p:txBody>
      </p:sp>
      <p:sp>
        <p:nvSpPr>
          <p:cNvPr id="4" name="Номер слайда 3"/>
          <p:cNvSpPr>
            <a:spLocks noGrp="1"/>
          </p:cNvSpPr>
          <p:nvPr>
            <p:ph type="sldNum" idx="11"/>
          </p:nvPr>
        </p:nvSpPr>
        <p:spPr>
          <a:xfrm>
            <a:off x="8613775" y="6305550"/>
            <a:ext cx="446088" cy="465138"/>
          </a:xfrm>
        </p:spPr>
        <p:txBody>
          <a:bodyPr/>
          <a:lstStyle>
            <a:lvl1pPr>
              <a:defRPr/>
            </a:lvl1pPr>
          </a:lstStyle>
          <a:p>
            <a:fld id="{26CE8D4D-5AD6-49D8-A473-F3FBCDFBB7FD}" type="slidenum">
              <a:rPr lang="ru-RU"/>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Дата 3"/>
          <p:cNvSpPr>
            <a:spLocks noGrp="1"/>
          </p:cNvSpPr>
          <p:nvPr>
            <p:ph type="dt" idx="10"/>
          </p:nvPr>
        </p:nvSpPr>
        <p:spPr/>
        <p:txBody>
          <a:bodyPr/>
          <a:lstStyle>
            <a:lvl1pPr>
              <a:defRPr/>
            </a:lvl1pPr>
          </a:lstStyle>
          <a:p>
            <a:r>
              <a:rPr lang="ru-RU"/>
              <a:t>14.2.17</a:t>
            </a:r>
          </a:p>
        </p:txBody>
      </p:sp>
      <p:sp>
        <p:nvSpPr>
          <p:cNvPr id="5" name="Номер слайда 4"/>
          <p:cNvSpPr>
            <a:spLocks noGrp="1"/>
          </p:cNvSpPr>
          <p:nvPr>
            <p:ph type="sldNum" idx="11"/>
          </p:nvPr>
        </p:nvSpPr>
        <p:spPr/>
        <p:txBody>
          <a:bodyPr/>
          <a:lstStyle>
            <a:lvl1pPr>
              <a:defRPr/>
            </a:lvl1pPr>
          </a:lstStyle>
          <a:p>
            <a:fld id="{8E19EB51-83A6-449B-AAE2-AD992E0354A2}" type="slidenum">
              <a:rPr lang="ru-RU"/>
              <a:pPr/>
              <a:t>‹#›</a:t>
            </a:fld>
            <a:endParaRPr 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idx="10"/>
          </p:nvPr>
        </p:nvSpPr>
        <p:spPr/>
        <p:txBody>
          <a:bodyPr/>
          <a:lstStyle>
            <a:lvl1pPr>
              <a:defRPr/>
            </a:lvl1pPr>
          </a:lstStyle>
          <a:p>
            <a:r>
              <a:rPr lang="ru-RU"/>
              <a:t>14.2.17</a:t>
            </a:r>
          </a:p>
        </p:txBody>
      </p:sp>
      <p:sp>
        <p:nvSpPr>
          <p:cNvPr id="5" name="Номер слайда 4"/>
          <p:cNvSpPr>
            <a:spLocks noGrp="1"/>
          </p:cNvSpPr>
          <p:nvPr>
            <p:ph type="sldNum" idx="11"/>
          </p:nvPr>
        </p:nvSpPr>
        <p:spPr/>
        <p:txBody>
          <a:bodyPr/>
          <a:lstStyle>
            <a:lvl1pPr>
              <a:defRPr/>
            </a:lvl1pPr>
          </a:lstStyle>
          <a:p>
            <a:fld id="{7A412A82-CA5C-4E10-BA99-295619D8A32D}" type="slidenum">
              <a:rPr lang="ru-RU"/>
              <a:pPr/>
              <a:t>‹#›</a:t>
            </a:fld>
            <a:endParaRPr lang="ru-RU"/>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Дата 3"/>
          <p:cNvSpPr>
            <a:spLocks noGrp="1"/>
          </p:cNvSpPr>
          <p:nvPr>
            <p:ph type="dt" idx="10"/>
          </p:nvPr>
        </p:nvSpPr>
        <p:spPr/>
        <p:txBody>
          <a:bodyPr/>
          <a:lstStyle>
            <a:lvl1pPr>
              <a:defRPr/>
            </a:lvl1pPr>
          </a:lstStyle>
          <a:p>
            <a:r>
              <a:rPr lang="ru-RU"/>
              <a:t>14.2.17</a:t>
            </a:r>
          </a:p>
        </p:txBody>
      </p:sp>
      <p:sp>
        <p:nvSpPr>
          <p:cNvPr id="5" name="Номер слайда 4"/>
          <p:cNvSpPr>
            <a:spLocks noGrp="1"/>
          </p:cNvSpPr>
          <p:nvPr>
            <p:ph type="sldNum" idx="11"/>
          </p:nvPr>
        </p:nvSpPr>
        <p:spPr/>
        <p:txBody>
          <a:bodyPr/>
          <a:lstStyle>
            <a:lvl1pPr>
              <a:defRPr/>
            </a:lvl1pPr>
          </a:lstStyle>
          <a:p>
            <a:fld id="{D14012E7-2ADA-405A-94AA-E6BA1BE848E0}" type="slidenum">
              <a:rPr lang="ru-RU"/>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1435100" y="1447800"/>
            <a:ext cx="3667125" cy="47894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5254625" y="1447800"/>
            <a:ext cx="3667125" cy="47894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idx="10"/>
          </p:nvPr>
        </p:nvSpPr>
        <p:spPr/>
        <p:txBody>
          <a:bodyPr/>
          <a:lstStyle>
            <a:lvl1pPr>
              <a:defRPr/>
            </a:lvl1pPr>
          </a:lstStyle>
          <a:p>
            <a:r>
              <a:rPr lang="ru-RU"/>
              <a:t>14.2.17</a:t>
            </a:r>
          </a:p>
        </p:txBody>
      </p:sp>
      <p:sp>
        <p:nvSpPr>
          <p:cNvPr id="6" name="Номер слайда 5"/>
          <p:cNvSpPr>
            <a:spLocks noGrp="1"/>
          </p:cNvSpPr>
          <p:nvPr>
            <p:ph type="sldNum" idx="11"/>
          </p:nvPr>
        </p:nvSpPr>
        <p:spPr/>
        <p:txBody>
          <a:bodyPr/>
          <a:lstStyle>
            <a:lvl1pPr>
              <a:defRPr/>
            </a:lvl1pPr>
          </a:lstStyle>
          <a:p>
            <a:fld id="{BF5CAFE6-EE6A-41B7-9C7E-3BE0E5B6C462}" type="slidenum">
              <a:rPr lang="ru-RU"/>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idx="10"/>
          </p:nvPr>
        </p:nvSpPr>
        <p:spPr/>
        <p:txBody>
          <a:bodyPr/>
          <a:lstStyle>
            <a:lvl1pPr>
              <a:defRPr/>
            </a:lvl1pPr>
          </a:lstStyle>
          <a:p>
            <a:r>
              <a:rPr lang="ru-RU"/>
              <a:t>14.2.17</a:t>
            </a:r>
          </a:p>
        </p:txBody>
      </p:sp>
      <p:sp>
        <p:nvSpPr>
          <p:cNvPr id="8" name="Номер слайда 7"/>
          <p:cNvSpPr>
            <a:spLocks noGrp="1"/>
          </p:cNvSpPr>
          <p:nvPr>
            <p:ph type="sldNum" idx="11"/>
          </p:nvPr>
        </p:nvSpPr>
        <p:spPr/>
        <p:txBody>
          <a:bodyPr/>
          <a:lstStyle>
            <a:lvl1pPr>
              <a:defRPr/>
            </a:lvl1pPr>
          </a:lstStyle>
          <a:p>
            <a:fld id="{98E79792-5EF1-4F69-9272-83D55FC6817E}" type="slidenum">
              <a:rPr lang="ru-RU"/>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idx="10"/>
          </p:nvPr>
        </p:nvSpPr>
        <p:spPr/>
        <p:txBody>
          <a:bodyPr/>
          <a:lstStyle>
            <a:lvl1pPr>
              <a:defRPr/>
            </a:lvl1pPr>
          </a:lstStyle>
          <a:p>
            <a:r>
              <a:rPr lang="ru-RU"/>
              <a:t>14.2.17</a:t>
            </a:r>
          </a:p>
        </p:txBody>
      </p:sp>
      <p:sp>
        <p:nvSpPr>
          <p:cNvPr id="4" name="Номер слайда 3"/>
          <p:cNvSpPr>
            <a:spLocks noGrp="1"/>
          </p:cNvSpPr>
          <p:nvPr>
            <p:ph type="sldNum" idx="11"/>
          </p:nvPr>
        </p:nvSpPr>
        <p:spPr/>
        <p:txBody>
          <a:bodyPr/>
          <a:lstStyle>
            <a:lvl1pPr>
              <a:defRPr/>
            </a:lvl1pPr>
          </a:lstStyle>
          <a:p>
            <a:fld id="{D0345ACD-105C-4C03-B1CF-CF021CC731EE}" type="slidenum">
              <a:rPr lang="ru-RU"/>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idx="10"/>
          </p:nvPr>
        </p:nvSpPr>
        <p:spPr/>
        <p:txBody>
          <a:bodyPr/>
          <a:lstStyle>
            <a:lvl1pPr>
              <a:defRPr/>
            </a:lvl1pPr>
          </a:lstStyle>
          <a:p>
            <a:r>
              <a:rPr lang="ru-RU"/>
              <a:t>14.2.17</a:t>
            </a:r>
          </a:p>
        </p:txBody>
      </p:sp>
      <p:sp>
        <p:nvSpPr>
          <p:cNvPr id="3" name="Номер слайда 2"/>
          <p:cNvSpPr>
            <a:spLocks noGrp="1"/>
          </p:cNvSpPr>
          <p:nvPr>
            <p:ph type="sldNum" idx="11"/>
          </p:nvPr>
        </p:nvSpPr>
        <p:spPr/>
        <p:txBody>
          <a:bodyPr/>
          <a:lstStyle>
            <a:lvl1pPr>
              <a:defRPr/>
            </a:lvl1pPr>
          </a:lstStyle>
          <a:p>
            <a:fld id="{FC70E1F9-8E36-423C-A661-08217B91AB21}" type="slidenum">
              <a:rPr lang="ru-RU"/>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idx="10"/>
          </p:nvPr>
        </p:nvSpPr>
        <p:spPr/>
        <p:txBody>
          <a:bodyPr/>
          <a:lstStyle>
            <a:lvl1pPr>
              <a:defRPr/>
            </a:lvl1pPr>
          </a:lstStyle>
          <a:p>
            <a:r>
              <a:rPr lang="ru-RU"/>
              <a:t>14.2.17</a:t>
            </a:r>
          </a:p>
        </p:txBody>
      </p:sp>
      <p:sp>
        <p:nvSpPr>
          <p:cNvPr id="6" name="Номер слайда 5"/>
          <p:cNvSpPr>
            <a:spLocks noGrp="1"/>
          </p:cNvSpPr>
          <p:nvPr>
            <p:ph type="sldNum" idx="11"/>
          </p:nvPr>
        </p:nvSpPr>
        <p:spPr/>
        <p:txBody>
          <a:bodyPr/>
          <a:lstStyle>
            <a:lvl1pPr>
              <a:defRPr/>
            </a:lvl1pPr>
          </a:lstStyle>
          <a:p>
            <a:fld id="{E096F4F4-026F-49AC-B2FD-10462C0F6E5F}" type="slidenum">
              <a:rPr lang="ru-RU"/>
              <a:pPr/>
              <a:t>‹#›</a:t>
            </a:fld>
            <a:endParaRPr lang="ru-RU"/>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idx="10"/>
          </p:nvPr>
        </p:nvSpPr>
        <p:spPr/>
        <p:txBody>
          <a:bodyPr/>
          <a:lstStyle>
            <a:lvl1pPr>
              <a:defRPr/>
            </a:lvl1pPr>
          </a:lstStyle>
          <a:p>
            <a:r>
              <a:rPr lang="ru-RU"/>
              <a:t>14.2.17</a:t>
            </a:r>
          </a:p>
        </p:txBody>
      </p:sp>
      <p:sp>
        <p:nvSpPr>
          <p:cNvPr id="6" name="Номер слайда 5"/>
          <p:cNvSpPr>
            <a:spLocks noGrp="1"/>
          </p:cNvSpPr>
          <p:nvPr>
            <p:ph type="sldNum" idx="11"/>
          </p:nvPr>
        </p:nvSpPr>
        <p:spPr/>
        <p:txBody>
          <a:bodyPr/>
          <a:lstStyle>
            <a:lvl1pPr>
              <a:defRPr/>
            </a:lvl1pPr>
          </a:lstStyle>
          <a:p>
            <a:fld id="{A4418737-CAB8-4743-9989-D9D01802908E}" type="slidenum">
              <a:rPr lang="ru-RU"/>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idx="10"/>
          </p:nvPr>
        </p:nvSpPr>
        <p:spPr/>
        <p:txBody>
          <a:bodyPr/>
          <a:lstStyle>
            <a:lvl1pPr>
              <a:defRPr/>
            </a:lvl1pPr>
          </a:lstStyle>
          <a:p>
            <a:r>
              <a:rPr lang="ru-RU"/>
              <a:t>14.2.17</a:t>
            </a:r>
          </a:p>
        </p:txBody>
      </p:sp>
      <p:sp>
        <p:nvSpPr>
          <p:cNvPr id="5" name="Номер слайда 4"/>
          <p:cNvSpPr>
            <a:spLocks noGrp="1"/>
          </p:cNvSpPr>
          <p:nvPr>
            <p:ph type="sldNum" idx="11"/>
          </p:nvPr>
        </p:nvSpPr>
        <p:spPr/>
        <p:txBody>
          <a:bodyPr/>
          <a:lstStyle>
            <a:lvl1pPr>
              <a:defRPr/>
            </a:lvl1pPr>
          </a:lstStyle>
          <a:p>
            <a:fld id="{F48760C9-C697-43A2-B9F8-08B7ADEA18C2}" type="slidenum">
              <a:rPr lang="ru-RU"/>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7050088" y="274638"/>
            <a:ext cx="1871662" cy="596265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1435100" y="274638"/>
            <a:ext cx="5462588" cy="59626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idx="10"/>
          </p:nvPr>
        </p:nvSpPr>
        <p:spPr/>
        <p:txBody>
          <a:bodyPr/>
          <a:lstStyle>
            <a:lvl1pPr>
              <a:defRPr/>
            </a:lvl1pPr>
          </a:lstStyle>
          <a:p>
            <a:r>
              <a:rPr lang="ru-RU"/>
              <a:t>14.2.17</a:t>
            </a:r>
          </a:p>
        </p:txBody>
      </p:sp>
      <p:sp>
        <p:nvSpPr>
          <p:cNvPr id="5" name="Номер слайда 4"/>
          <p:cNvSpPr>
            <a:spLocks noGrp="1"/>
          </p:cNvSpPr>
          <p:nvPr>
            <p:ph type="sldNum" idx="11"/>
          </p:nvPr>
        </p:nvSpPr>
        <p:spPr/>
        <p:txBody>
          <a:bodyPr/>
          <a:lstStyle>
            <a:lvl1pPr>
              <a:defRPr/>
            </a:lvl1pPr>
          </a:lstStyle>
          <a:p>
            <a:fld id="{850C8576-39E7-46E5-9747-6BAB4305C8A3}" type="slidenum">
              <a:rPr lang="ru-RU"/>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tile tx="0" ty="0" sx="100000" sy="100000" flip="none" algn="tl"/>
        </a:blipFill>
        <a:effectLst/>
      </p:bgPr>
    </p:bg>
    <p:spTree>
      <p:nvGrpSpPr>
        <p:cNvPr id="1" name=""/>
        <p:cNvGrpSpPr/>
        <p:nvPr/>
      </p:nvGrpSpPr>
      <p:grpSpPr>
        <a:xfrm>
          <a:off x="0" y="0"/>
          <a:ext cx="0" cy="0"/>
          <a:chOff x="0" y="0"/>
          <a:chExt cx="0" cy="0"/>
        </a:xfrm>
      </p:grpSpPr>
      <p:sp>
        <p:nvSpPr>
          <p:cNvPr id="1025" name="AutoShape 1"/>
          <p:cNvSpPr>
            <a:spLocks noChangeArrowheads="1"/>
          </p:cNvSpPr>
          <p:nvPr/>
        </p:nvSpPr>
        <p:spPr bwMode="auto">
          <a:xfrm>
            <a:off x="-815975" y="-815975"/>
            <a:ext cx="1638300" cy="1638300"/>
          </a:xfrm>
          <a:custGeom>
            <a:avLst/>
            <a:gdLst>
              <a:gd name="G0" fmla="*/ 0 65535 1"/>
              <a:gd name="G1" fmla="+- 38655 0 0"/>
              <a:gd name="G2" fmla="?: G1 0 38655"/>
              <a:gd name="G3" fmla="?: G0 0 G1"/>
              <a:gd name="G4" fmla="*/ 5402120 65535 1"/>
              <a:gd name="G5" fmla="+- 38655 0 5402120"/>
              <a:gd name="G6" fmla="?: G5 5402120 38655"/>
              <a:gd name="G7" fmla="?: G4 0 G5"/>
              <a:gd name="G8" fmla="+- G7 0 G3"/>
              <a:gd name="G9" fmla="+- G8 38656 0"/>
              <a:gd name="G10" fmla="?: G8 G8 G9"/>
              <a:gd name="G11" fmla="+- 2276 0 0"/>
              <a:gd name="G12" fmla="*/ 1 4243 51712"/>
              <a:gd name="G13" fmla="*/ G12 G3 1"/>
              <a:gd name="G14" fmla="*/ G13 1 52096"/>
              <a:gd name="G15" fmla="sin G11 G14"/>
              <a:gd name="G16" fmla="+- 2276 0 0"/>
              <a:gd name="G17" fmla="*/ 1 4243 51712"/>
              <a:gd name="G18" fmla="*/ G17 G3 1"/>
              <a:gd name="G19" fmla="*/ G18 1 52096"/>
              <a:gd name="G20" fmla="cos G16 G19"/>
              <a:gd name="G21" fmla="at2 G20 G15"/>
              <a:gd name="G22" fmla="*/ 1 48365 11520"/>
              <a:gd name="G23" fmla="*/ G22 1 180"/>
              <a:gd name="G24" fmla="*/ G21 1 G23"/>
              <a:gd name="G25" fmla="*/ 1 6295 25856"/>
              <a:gd name="G26" fmla="*/ G25 1 180"/>
              <a:gd name="G27" fmla="*/ G24 1 G26"/>
              <a:gd name="G28" fmla="*/ 1 63095 51712"/>
              <a:gd name="G29" fmla="*/ G28 1 180"/>
              <a:gd name="G30" fmla="*/ G27 1 G29"/>
              <a:gd name="G31" fmla="*/ 1 22983 51712"/>
              <a:gd name="G32" fmla="*/ G31 1 180"/>
              <a:gd name="G33" fmla="*/ G30 1 G32"/>
              <a:gd name="G34" fmla="*/ 1 52459 25856"/>
              <a:gd name="G35" fmla="*/ G34 1 180"/>
              <a:gd name="G36" fmla="*/ G33 1 G35"/>
              <a:gd name="G37" fmla="*/ 1 35047 49664"/>
              <a:gd name="G38" fmla="*/ G37 1 180"/>
              <a:gd name="G39" fmla="*/ G36 1 G38"/>
              <a:gd name="G40" fmla="cos G11 G39"/>
              <a:gd name="G41" fmla="at2 G20 G15"/>
              <a:gd name="G42" fmla="*/ 1 48365 11520"/>
              <a:gd name="G43" fmla="*/ G42 1 180"/>
              <a:gd name="G44" fmla="*/ G41 1 G43"/>
              <a:gd name="G45" fmla="*/ 1 6295 25856"/>
              <a:gd name="G46" fmla="*/ G45 1 180"/>
              <a:gd name="G47" fmla="*/ G44 1 G46"/>
              <a:gd name="G48" fmla="*/ 1 63095 51712"/>
              <a:gd name="G49" fmla="*/ G48 1 180"/>
              <a:gd name="G50" fmla="*/ G47 1 G49"/>
              <a:gd name="G51" fmla="*/ 1 22983 51712"/>
              <a:gd name="G52" fmla="*/ G51 1 180"/>
              <a:gd name="G53" fmla="*/ G50 1 G52"/>
              <a:gd name="G54" fmla="*/ 1 52459 25856"/>
              <a:gd name="G55" fmla="*/ G54 1 180"/>
              <a:gd name="G56" fmla="*/ G53 1 G55"/>
              <a:gd name="G57" fmla="*/ 1 35047 49664"/>
              <a:gd name="G58" fmla="*/ G57 1 180"/>
              <a:gd name="G59" fmla="*/ G56 1 G58"/>
              <a:gd name="G60" fmla="sin G16 G59"/>
              <a:gd name="G61" fmla="+- 2276 0 0"/>
              <a:gd name="G62" fmla="+- G61 G40 0"/>
              <a:gd name="G63" fmla="+- 2276 0 0"/>
              <a:gd name="G64" fmla="+- G63 G60 0"/>
              <a:gd name="G65" fmla="*/ 1 4243 51712"/>
              <a:gd name="G66" fmla="*/ G65 G7 1"/>
              <a:gd name="G67" fmla="*/ G66 1 52096"/>
              <a:gd name="G68" fmla="sin G11 G67"/>
              <a:gd name="G69" fmla="*/ 1 4243 51712"/>
              <a:gd name="G70" fmla="*/ G69 G7 1"/>
              <a:gd name="G71" fmla="*/ G70 1 52096"/>
              <a:gd name="G72" fmla="cos G16 G71"/>
              <a:gd name="G73" fmla="at2 G72 G68"/>
              <a:gd name="G74" fmla="*/ 1 48365 11520"/>
              <a:gd name="G75" fmla="*/ G74 1 180"/>
              <a:gd name="G76" fmla="*/ G73 1 G75"/>
              <a:gd name="G77" fmla="*/ 1 6295 25856"/>
              <a:gd name="G78" fmla="*/ G77 1 180"/>
              <a:gd name="G79" fmla="*/ G76 1 G78"/>
              <a:gd name="G80" fmla="*/ 1 63095 51712"/>
              <a:gd name="G81" fmla="*/ G80 1 180"/>
              <a:gd name="G82" fmla="*/ G79 1 G81"/>
              <a:gd name="G83" fmla="*/ 1 22983 51712"/>
              <a:gd name="G84" fmla="*/ G83 1 180"/>
              <a:gd name="G85" fmla="*/ G82 1 G84"/>
              <a:gd name="G86" fmla="*/ 1 52459 25856"/>
              <a:gd name="G87" fmla="*/ G86 1 180"/>
              <a:gd name="G88" fmla="*/ G85 1 G87"/>
              <a:gd name="G89" fmla="*/ 1 35047 49664"/>
              <a:gd name="G90" fmla="*/ G89 1 180"/>
              <a:gd name="G91" fmla="*/ G88 1 G90"/>
              <a:gd name="G92" fmla="cos G11 G91"/>
              <a:gd name="G93" fmla="at2 G72 G68"/>
              <a:gd name="G94" fmla="*/ 1 48365 11520"/>
              <a:gd name="G95" fmla="*/ G94 1 180"/>
              <a:gd name="G96" fmla="*/ G93 1 G95"/>
              <a:gd name="G97" fmla="*/ 1 6295 25856"/>
              <a:gd name="G98" fmla="*/ G97 1 180"/>
              <a:gd name="G99" fmla="*/ G96 1 G98"/>
              <a:gd name="G100" fmla="*/ 1 63095 51712"/>
              <a:gd name="G101" fmla="*/ G100 1 180"/>
              <a:gd name="G102" fmla="*/ G99 1 G101"/>
              <a:gd name="G103" fmla="*/ 1 22983 51712"/>
              <a:gd name="G104" fmla="*/ G103 1 180"/>
              <a:gd name="G105" fmla="*/ G102 1 G104"/>
              <a:gd name="G106" fmla="*/ 1 52459 25856"/>
              <a:gd name="G107" fmla="*/ G106 1 180"/>
              <a:gd name="G108" fmla="*/ G105 1 G107"/>
              <a:gd name="G109" fmla="*/ 1 35047 49664"/>
              <a:gd name="G110" fmla="*/ G109 1 180"/>
              <a:gd name="G111" fmla="*/ G108 1 G110"/>
              <a:gd name="G112" fmla="sin G16 G111"/>
              <a:gd name="G113" fmla="+- G61 G92 0"/>
              <a:gd name="G114" fmla="+- G63 G112 0"/>
              <a:gd name="G115" fmla="*/ 1 4243 51712"/>
              <a:gd name="G116" fmla="*/ G115 13024 1"/>
              <a:gd name="G117" fmla="*/ G116 1 52096"/>
              <a:gd name="G118" fmla="cos G11 G117"/>
              <a:gd name="G119" fmla="*/ 1 4243 51712"/>
              <a:gd name="G120" fmla="*/ G119 13024 1"/>
              <a:gd name="G121" fmla="*/ G120 1 52096"/>
              <a:gd name="G122" fmla="sin G16 G121"/>
              <a:gd name="G123" fmla="+- G61 0 G118"/>
              <a:gd name="G124" fmla="+- G61 G118 0"/>
              <a:gd name="G125" fmla="+- G63 0 G122"/>
              <a:gd name="G126" fmla="+- G63 G122 0"/>
              <a:gd name="G127" fmla="+- 4552 0 0"/>
              <a:gd name="G128" fmla="+- 4552 0 0"/>
              <a:gd name="G129" fmla="*/ G3 1 60000"/>
              <a:gd name="G130" fmla="*/ G10 1 60000"/>
            </a:gdLst>
            <a:ahLst/>
            <a:cxnLst>
              <a:cxn ang="0">
                <a:pos x="r" y="vc"/>
              </a:cxn>
              <a:cxn ang="5400000">
                <a:pos x="hc" y="b"/>
              </a:cxn>
              <a:cxn ang="10800000">
                <a:pos x="l" y="vc"/>
              </a:cxn>
              <a:cxn ang="16200000">
                <a:pos x="hc" y="t"/>
              </a:cxn>
            </a:cxnLst>
            <a:rect l="0" t="0" r="0" b="0"/>
            <a:pathLst>
              <a:path>
                <a:moveTo>
                  <a:pt x="4552" y="2276"/>
                </a:moveTo>
                <a:lnTo>
                  <a:pt x="2276" y="2276"/>
                </a:lnTo>
                <a:lnTo>
                  <a:pt x="-2147483519" y="-2147483518"/>
                </a:lnTo>
                <a:close/>
              </a:path>
            </a:pathLst>
          </a:custGeom>
          <a:solidFill>
            <a:srgbClr val="FCFAF4">
              <a:alpha val="32999"/>
            </a:srgbClr>
          </a:solidFill>
          <a:ln w="3240" cap="flat">
            <a:solidFill>
              <a:srgbClr val="D1C3A0"/>
            </a:solidFill>
            <a:round/>
            <a:headEnd/>
            <a:tailEnd/>
          </a:ln>
          <a:effectLst>
            <a:outerShdw dist="25560" dir="5400000" algn="ctr" rotWithShape="0">
              <a:srgbClr val="000000">
                <a:alpha val="44031"/>
              </a:srgbClr>
            </a:outerShdw>
          </a:effectLst>
        </p:spPr>
        <p:txBody>
          <a:bodyPr wrap="none" anchor="ctr"/>
          <a:lstStyle/>
          <a:p>
            <a:endParaRPr lang="ru-RU"/>
          </a:p>
        </p:txBody>
      </p:sp>
      <p:sp>
        <p:nvSpPr>
          <p:cNvPr id="1026" name="AutoShape 2"/>
          <p:cNvSpPr>
            <a:spLocks noChangeArrowheads="1"/>
          </p:cNvSpPr>
          <p:nvPr/>
        </p:nvSpPr>
        <p:spPr bwMode="auto">
          <a:xfrm>
            <a:off x="168275" y="20638"/>
            <a:ext cx="1701800" cy="1701800"/>
          </a:xfrm>
          <a:custGeom>
            <a:avLst/>
            <a:gdLst>
              <a:gd name="G0" fmla="+- 2364 0 0"/>
              <a:gd name="G1" fmla="*/ 1 4243 51712"/>
              <a:gd name="G2" fmla="*/ G1 13024 1"/>
              <a:gd name="G3" fmla="*/ G2 1 52096"/>
              <a:gd name="G4" fmla="cos G0 G3"/>
              <a:gd name="G5" fmla="+- 2364 0 0"/>
              <a:gd name="G6" fmla="*/ 1 4243 51712"/>
              <a:gd name="G7" fmla="*/ G6 13024 1"/>
              <a:gd name="G8" fmla="*/ G7 1 52096"/>
              <a:gd name="G9" fmla="sin G5 G8"/>
              <a:gd name="G10" fmla="+- 2364 0 0"/>
              <a:gd name="G11" fmla="+- G10 0 G4"/>
              <a:gd name="G12" fmla="+- G10 G4 0"/>
              <a:gd name="G13" fmla="+- 2364 0 0"/>
              <a:gd name="G14" fmla="+- G13 0 G9"/>
              <a:gd name="G15" fmla="+- G13 G9 0"/>
              <a:gd name="G16" fmla="+- 4728 0 0"/>
              <a:gd name="G17" fmla="+- 4728 0 0"/>
              <a:gd name="G18" fmla="+- 180 0 0"/>
              <a:gd name="G19" fmla="+- 90 0 0"/>
              <a:gd name="G20" fmla="+- 270 0 0"/>
              <a:gd name="G21" fmla="+- 90 0 0"/>
              <a:gd name="G22" fmla="+- 1 0 0"/>
              <a:gd name="G23" fmla="+- 90 0 0"/>
              <a:gd name="G24" fmla="+- 90 0 0"/>
              <a:gd name="G25" fmla="+- 90 0 0"/>
            </a:gdLst>
            <a:ahLst/>
            <a:cxnLst>
              <a:cxn ang="0">
                <a:pos x="r" y="vc"/>
              </a:cxn>
              <a:cxn ang="5400000">
                <a:pos x="hc" y="b"/>
              </a:cxn>
              <a:cxn ang="10800000">
                <a:pos x="l" y="vc"/>
              </a:cxn>
              <a:cxn ang="16200000">
                <a:pos x="hc" y="t"/>
              </a:cxn>
            </a:cxnLst>
            <a:rect l="0" t="0" r="0" b="0"/>
            <a:pathLst>
              <a:path>
                <a:moveTo>
                  <a:pt x="0" y="2364"/>
                </a:moveTo>
                <a:lnTo>
                  <a:pt x="2364" y="2364"/>
                </a:lnTo>
                <a:lnTo>
                  <a:pt x="180" y="90"/>
                </a:lnTo>
                <a:lnTo>
                  <a:pt x="2364" y="2364"/>
                </a:lnTo>
                <a:lnTo>
                  <a:pt x="270" y="90"/>
                </a:lnTo>
                <a:close/>
              </a:path>
            </a:pathLst>
          </a:custGeom>
          <a:noFill/>
          <a:ln w="27360" cap="flat">
            <a:solidFill>
              <a:srgbClr val="FFF4DD"/>
            </a:solidFill>
            <a:round/>
            <a:headEnd/>
            <a:tailEnd/>
          </a:ln>
          <a:effectLst>
            <a:outerShdw dist="25560" dir="5400000" algn="ctr" rotWithShape="0">
              <a:srgbClr val="AFA68F">
                <a:alpha val="85008"/>
              </a:srgbClr>
            </a:outerShdw>
          </a:effectLst>
        </p:spPr>
        <p:txBody>
          <a:bodyPr wrap="none" anchor="ctr"/>
          <a:lstStyle/>
          <a:p>
            <a:endParaRPr lang="ru-RU"/>
          </a:p>
        </p:txBody>
      </p:sp>
      <p:sp>
        <p:nvSpPr>
          <p:cNvPr id="1027" name="AutoShape 3"/>
          <p:cNvSpPr>
            <a:spLocks noChangeArrowheads="1"/>
          </p:cNvSpPr>
          <p:nvPr/>
        </p:nvSpPr>
        <p:spPr bwMode="auto">
          <a:xfrm rot="2340000">
            <a:off x="184150" y="1044575"/>
            <a:ext cx="1125538" cy="1101725"/>
          </a:xfrm>
          <a:custGeom>
            <a:avLst/>
            <a:gdLst>
              <a:gd name="G0" fmla="*/ 11833 65535 1"/>
              <a:gd name="G1" fmla="+- 50000 0 11833"/>
              <a:gd name="G2" fmla="?: G1 11833 50000"/>
              <a:gd name="G3" fmla="?: G0 0 G1"/>
              <a:gd name="G4" fmla="+- 3063 0 0"/>
              <a:gd name="G5" fmla="*/ G4 G3 1"/>
              <a:gd name="G6" fmla="*/ G5 1 34464"/>
              <a:gd name="G7" fmla="*/ 1 3127 2"/>
              <a:gd name="G8" fmla="+- G7 0 G6"/>
              <a:gd name="G9" fmla="*/ 1 3063 2"/>
              <a:gd name="G10" fmla="+- G9 0 G6"/>
              <a:gd name="G11" fmla="*/ 1 4243 51712"/>
              <a:gd name="G12" fmla="*/ G11 13024 1"/>
              <a:gd name="G13" fmla="*/ G12 1 52096"/>
              <a:gd name="G14" fmla="cos G7 G13"/>
              <a:gd name="G15" fmla="*/ 1 4243 51712"/>
              <a:gd name="G16" fmla="*/ G15 13024 1"/>
              <a:gd name="G17" fmla="*/ G16 1 52096"/>
              <a:gd name="G18" fmla="sin G9 G17"/>
              <a:gd name="G19" fmla="*/ 1 3127 2"/>
              <a:gd name="G20" fmla="+- G19 0 G14"/>
              <a:gd name="G21" fmla="+- G19 G14 0"/>
              <a:gd name="G22" fmla="*/ 1 3063 2"/>
              <a:gd name="G23" fmla="+- G22 0 G18"/>
              <a:gd name="G24" fmla="+- G22 G18 0"/>
              <a:gd name="G25" fmla="+- 3063 0 0"/>
              <a:gd name="G26" fmla="+- 3127 0 0"/>
              <a:gd name="G27" fmla="+- 180 0 0"/>
              <a:gd name="G28" fmla="+- 90 0 0"/>
              <a:gd name="G29" fmla="+- 270 0 0"/>
              <a:gd name="G30" fmla="+- 90 0 0"/>
              <a:gd name="G31" fmla="+- 1 0 0"/>
              <a:gd name="G32" fmla="+- 90 0 0"/>
              <a:gd name="G33" fmla="+- 90 0 0"/>
              <a:gd name="G34" fmla="+- 90 0 0"/>
              <a:gd name="G35" fmla="+- 180 0 0"/>
              <a:gd name="G36" fmla="+- 65446 0 0"/>
              <a:gd name="G37" fmla="+- 90 0 0"/>
              <a:gd name="G38" fmla="+- 65446 0 0"/>
              <a:gd name="G39" fmla="+- 1 0 0"/>
              <a:gd name="G40" fmla="+- 65446 0 0"/>
              <a:gd name="G41" fmla="+- 270 0 0"/>
              <a:gd name="G42" fmla="+- 65446 0 0"/>
            </a:gdLst>
            <a:ahLst/>
            <a:cxnLst>
              <a:cxn ang="0">
                <a:pos x="r" y="vc"/>
              </a:cxn>
              <a:cxn ang="5400000">
                <a:pos x="hc" y="b"/>
              </a:cxn>
              <a:cxn ang="10800000">
                <a:pos x="l" y="vc"/>
              </a:cxn>
              <a:cxn ang="16200000">
                <a:pos x="hc" y="t"/>
              </a:cxn>
            </a:cxnLst>
            <a:rect l="0" t="0" r="0" b="0"/>
            <a:pathLst>
              <a:path>
                <a:moveTo>
                  <a:pt x="0" y="1532"/>
                </a:moveTo>
                <a:lnTo>
                  <a:pt x="1564" y="1532"/>
                </a:lnTo>
                <a:lnTo>
                  <a:pt x="180" y="90"/>
                </a:lnTo>
                <a:lnTo>
                  <a:pt x="1564" y="1532"/>
                </a:lnTo>
                <a:lnTo>
                  <a:pt x="270" y="90"/>
                </a:lnTo>
                <a:close/>
                <a:moveTo>
                  <a:pt x="1564" y="1532"/>
                </a:moveTo>
                <a:lnTo>
                  <a:pt x="1" y="90"/>
                </a:lnTo>
                <a:lnTo>
                  <a:pt x="1564" y="1532"/>
                </a:lnTo>
                <a:lnTo>
                  <a:pt x="90" y="90"/>
                </a:lnTo>
                <a:lnTo>
                  <a:pt x="0" y="1532"/>
                </a:lnTo>
                <a:close/>
              </a:path>
            </a:pathLst>
          </a:custGeom>
          <a:gradFill rotWithShape="0">
            <a:gsLst>
              <a:gs pos="0">
                <a:srgbClr val="FEFAF6">
                  <a:alpha val="76999"/>
                </a:srgbClr>
              </a:gs>
              <a:gs pos="100000">
                <a:srgbClr val="EED18E">
                  <a:alpha val="59999"/>
                </a:srgbClr>
              </a:gs>
            </a:gsLst>
            <a:path path="shape">
              <a:fillToRect l="50000" t="50000" r="50000" b="50000"/>
            </a:path>
          </a:gradFill>
          <a:ln w="7200" cap="flat">
            <a:solidFill>
              <a:srgbClr val="C6B792"/>
            </a:solidFill>
            <a:round/>
            <a:headEnd/>
            <a:tailEnd/>
          </a:ln>
          <a:effectLst>
            <a:outerShdw dist="14843" dir="4557825" algn="ctr" rotWithShape="0">
              <a:srgbClr val="595343">
                <a:alpha val="35036"/>
              </a:srgbClr>
            </a:outerShdw>
          </a:effectLst>
        </p:spPr>
        <p:txBody>
          <a:bodyPr wrap="none" anchor="ctr"/>
          <a:lstStyle/>
          <a:p>
            <a:endParaRPr lang="ru-RU"/>
          </a:p>
        </p:txBody>
      </p:sp>
      <p:sp>
        <p:nvSpPr>
          <p:cNvPr id="1028" name="Rectangle 4"/>
          <p:cNvSpPr>
            <a:spLocks noChangeArrowheads="1"/>
          </p:cNvSpPr>
          <p:nvPr/>
        </p:nvSpPr>
        <p:spPr bwMode="auto">
          <a:xfrm>
            <a:off x="1012825" y="0"/>
            <a:ext cx="8131175" cy="6858000"/>
          </a:xfrm>
          <a:prstGeom prst="rect">
            <a:avLst/>
          </a:prstGeom>
          <a:solidFill>
            <a:srgbClr val="FFFFFF"/>
          </a:solidFill>
          <a:ln w="9525" cap="flat">
            <a:noFill/>
            <a:round/>
            <a:headEnd/>
            <a:tailEnd/>
          </a:ln>
          <a:effectLst>
            <a:outerShdw dist="25560" dir="5400000" algn="ctr" rotWithShape="0">
              <a:srgbClr val="000000">
                <a:alpha val="44031"/>
              </a:srgbClr>
            </a:outerShdw>
          </a:effectLst>
        </p:spPr>
        <p:txBody>
          <a:bodyPr wrap="none" anchor="ctr"/>
          <a:lstStyle/>
          <a:p>
            <a:endParaRPr lang="ru-RU"/>
          </a:p>
        </p:txBody>
      </p:sp>
      <p:sp>
        <p:nvSpPr>
          <p:cNvPr id="1029" name="Rectangle 5"/>
          <p:cNvSpPr>
            <a:spLocks noChangeArrowheads="1"/>
          </p:cNvSpPr>
          <p:nvPr/>
        </p:nvSpPr>
        <p:spPr bwMode="auto">
          <a:xfrm>
            <a:off x="1014413" y="0"/>
            <a:ext cx="73025" cy="6858000"/>
          </a:xfrm>
          <a:prstGeom prst="rect">
            <a:avLst/>
          </a:prstGeom>
          <a:solidFill>
            <a:srgbClr val="FFFFFF"/>
          </a:solidFill>
          <a:ln w="9525" cap="flat">
            <a:noFill/>
            <a:round/>
            <a:headEnd/>
            <a:tailEnd/>
          </a:ln>
          <a:effectLst>
            <a:outerShdw dist="38160" dir="10800000" algn="ctr" rotWithShape="0">
              <a:srgbClr val="736E62">
                <a:alpha val="25041"/>
              </a:srgbClr>
            </a:outerShdw>
          </a:effectLst>
        </p:spPr>
        <p:txBody>
          <a:bodyPr wrap="none" anchor="ctr"/>
          <a:lstStyle/>
          <a:p>
            <a:endParaRPr lang="ru-RU"/>
          </a:p>
        </p:txBody>
      </p:sp>
      <p:sp>
        <p:nvSpPr>
          <p:cNvPr id="1030" name="Rectangle 6"/>
          <p:cNvSpPr>
            <a:spLocks noGrp="1" noChangeArrowheads="1"/>
          </p:cNvSpPr>
          <p:nvPr>
            <p:ph type="title"/>
          </p:nvPr>
        </p:nvSpPr>
        <p:spPr bwMode="auto">
          <a:xfrm>
            <a:off x="1431925" y="360363"/>
            <a:ext cx="7394575" cy="1460500"/>
          </a:xfrm>
          <a:prstGeom prst="rect">
            <a:avLst/>
          </a:prstGeom>
          <a:noFill/>
          <a:ln w="9525" cap="flat">
            <a:noFill/>
            <a:round/>
            <a:headEnd/>
            <a:tailEnd/>
          </a:ln>
          <a:effectLst/>
        </p:spPr>
        <p:txBody>
          <a:bodyPr vert="horz" wrap="square" lIns="90000" tIns="45000" rIns="90000" bIns="45000" numCol="1" anchor="b" anchorCtr="0" compatLnSpc="1">
            <a:prstTxWarp prst="textNoShape">
              <a:avLst/>
            </a:prstTxWarp>
          </a:bodyPr>
          <a:lstStyle/>
          <a:p>
            <a:pPr lvl="0"/>
            <a:r>
              <a:rPr lang="en-GB" smtClean="0"/>
              <a:t>Для правки текста заголовка щёлкните мышью</a:t>
            </a:r>
          </a:p>
        </p:txBody>
      </p:sp>
      <p:sp>
        <p:nvSpPr>
          <p:cNvPr id="1031" name="Rectangle 7"/>
          <p:cNvSpPr>
            <a:spLocks noGrp="1" noChangeArrowheads="1"/>
          </p:cNvSpPr>
          <p:nvPr>
            <p:ph type="dt"/>
          </p:nvPr>
        </p:nvSpPr>
        <p:spPr bwMode="auto">
          <a:xfrm>
            <a:off x="3581400" y="6305550"/>
            <a:ext cx="2122488" cy="465138"/>
          </a:xfrm>
          <a:prstGeom prst="rect">
            <a:avLst/>
          </a:prstGeom>
          <a:noFill/>
          <a:ln w="9525" cap="flat">
            <a:noFill/>
            <a:round/>
            <a:headEnd/>
            <a:tailEnd/>
          </a:ln>
          <a:effectLst/>
        </p:spPr>
        <p:txBody>
          <a:bodyPr vert="horz" wrap="square" lIns="90000" tIns="45000" rIns="90000" bIns="45000" numCol="1" anchor="b"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ea typeface="+mn-ea"/>
                <a:cs typeface="+mn-cs"/>
              </a:defRPr>
            </a:lvl1pPr>
          </a:lstStyle>
          <a:p>
            <a:r>
              <a:rPr lang="ru-RU"/>
              <a:t>14.2.17</a:t>
            </a:r>
          </a:p>
        </p:txBody>
      </p:sp>
      <p:sp>
        <p:nvSpPr>
          <p:cNvPr id="1032" name="Text Box 8"/>
          <p:cNvSpPr txBox="1">
            <a:spLocks noChangeArrowheads="1"/>
          </p:cNvSpPr>
          <p:nvPr/>
        </p:nvSpPr>
        <p:spPr bwMode="auto">
          <a:xfrm>
            <a:off x="5715000" y="6305550"/>
            <a:ext cx="2895600" cy="476250"/>
          </a:xfrm>
          <a:prstGeom prst="rect">
            <a:avLst/>
          </a:prstGeom>
          <a:noFill/>
          <a:ln w="9525" cap="flat">
            <a:noFill/>
            <a:round/>
            <a:headEnd/>
            <a:tailEnd/>
          </a:ln>
          <a:effectLst/>
        </p:spPr>
        <p:txBody>
          <a:bodyPr wrap="none" anchor="ctr"/>
          <a:lstStyle/>
          <a:p>
            <a:endParaRPr lang="ru-RU"/>
          </a:p>
        </p:txBody>
      </p:sp>
      <p:sp>
        <p:nvSpPr>
          <p:cNvPr id="1033" name="Rectangle 9"/>
          <p:cNvSpPr>
            <a:spLocks noGrp="1" noChangeArrowheads="1"/>
          </p:cNvSpPr>
          <p:nvPr>
            <p:ph type="sldNum"/>
          </p:nvPr>
        </p:nvSpPr>
        <p:spPr bwMode="auto">
          <a:xfrm>
            <a:off x="8613775" y="6305550"/>
            <a:ext cx="446088" cy="465138"/>
          </a:xfrm>
          <a:prstGeom prst="rect">
            <a:avLst/>
          </a:prstGeom>
          <a:noFill/>
          <a:ln w="9525" cap="flat">
            <a:noFill/>
            <a:round/>
            <a:headEnd/>
            <a:tailEnd/>
          </a:ln>
          <a:effectLst/>
        </p:spPr>
        <p:txBody>
          <a:bodyPr vert="horz" wrap="square" lIns="90000" tIns="45000" rIns="90000" bIns="45000" numCol="1" anchor="b"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ea typeface="+mn-ea"/>
                <a:cs typeface="+mn-cs"/>
              </a:defRPr>
            </a:lvl1pPr>
          </a:lstStyle>
          <a:p>
            <a:fld id="{8D01A49D-569F-4A2B-8811-E0B9D3D36926}" type="slidenum">
              <a:rPr lang="ru-RU"/>
              <a:pPr/>
              <a:t>‹#›</a:t>
            </a:fld>
            <a:endParaRPr lang="ru-RU"/>
          </a:p>
        </p:txBody>
      </p:sp>
      <p:sp>
        <p:nvSpPr>
          <p:cNvPr id="1034" name="AutoShape 10"/>
          <p:cNvSpPr>
            <a:spLocks noChangeArrowheads="1"/>
          </p:cNvSpPr>
          <p:nvPr/>
        </p:nvSpPr>
        <p:spPr bwMode="auto">
          <a:xfrm>
            <a:off x="922338" y="1414463"/>
            <a:ext cx="209550" cy="209550"/>
          </a:xfrm>
          <a:custGeom>
            <a:avLst/>
            <a:gdLst>
              <a:gd name="G0" fmla="+- 292 0 0"/>
              <a:gd name="G1" fmla="*/ 1 4243 51712"/>
              <a:gd name="G2" fmla="*/ G1 13024 1"/>
              <a:gd name="G3" fmla="*/ G2 1 52096"/>
              <a:gd name="G4" fmla="cos G0 G3"/>
              <a:gd name="G5" fmla="+- 292 0 0"/>
              <a:gd name="G6" fmla="*/ 1 4243 51712"/>
              <a:gd name="G7" fmla="*/ G6 13024 1"/>
              <a:gd name="G8" fmla="*/ G7 1 52096"/>
              <a:gd name="G9" fmla="sin G5 G8"/>
              <a:gd name="G10" fmla="+- 292 0 0"/>
              <a:gd name="G11" fmla="+- G10 0 G4"/>
              <a:gd name="G12" fmla="+- G10 G4 0"/>
              <a:gd name="G13" fmla="+- 292 0 0"/>
              <a:gd name="G14" fmla="+- G13 0 G9"/>
              <a:gd name="G15" fmla="+- G13 G9 0"/>
              <a:gd name="G16" fmla="+- 584 0 0"/>
              <a:gd name="G17" fmla="+- 584 0 0"/>
              <a:gd name="G18" fmla="+- 180 0 0"/>
              <a:gd name="G19" fmla="+- 90 0 0"/>
              <a:gd name="G20" fmla="+- 270 0 0"/>
              <a:gd name="G21" fmla="+- 90 0 0"/>
              <a:gd name="G22" fmla="+- 1 0 0"/>
              <a:gd name="G23" fmla="+- 90 0 0"/>
              <a:gd name="G24" fmla="+- 90 0 0"/>
              <a:gd name="G25" fmla="+- 90 0 0"/>
            </a:gdLst>
            <a:ahLst/>
            <a:cxnLst>
              <a:cxn ang="0">
                <a:pos x="r" y="vc"/>
              </a:cxn>
              <a:cxn ang="5400000">
                <a:pos x="hc" y="b"/>
              </a:cxn>
              <a:cxn ang="10800000">
                <a:pos x="l" y="vc"/>
              </a:cxn>
              <a:cxn ang="16200000">
                <a:pos x="hc" y="t"/>
              </a:cxn>
            </a:cxnLst>
            <a:rect l="0" t="0" r="0" b="0"/>
            <a:pathLst>
              <a:path>
                <a:moveTo>
                  <a:pt x="0" y="292"/>
                </a:moveTo>
                <a:lnTo>
                  <a:pt x="292" y="292"/>
                </a:lnTo>
                <a:lnTo>
                  <a:pt x="180" y="90"/>
                </a:lnTo>
                <a:lnTo>
                  <a:pt x="292" y="292"/>
                </a:lnTo>
                <a:lnTo>
                  <a:pt x="270" y="90"/>
                </a:lnTo>
                <a:close/>
              </a:path>
            </a:pathLst>
          </a:custGeom>
          <a:gradFill rotWithShape="0">
            <a:gsLst>
              <a:gs pos="0">
                <a:srgbClr val="DAF5FE"/>
              </a:gs>
              <a:gs pos="100000">
                <a:srgbClr val="00AAD4">
                  <a:alpha val="92000"/>
                </a:srgbClr>
              </a:gs>
            </a:gsLst>
            <a:path path="shape">
              <a:fillToRect l="50000" t="50000" r="50000" b="50000"/>
            </a:path>
          </a:gradFill>
          <a:ln w="2160" cap="flat">
            <a:solidFill>
              <a:srgbClr val="308DA4">
                <a:alpha val="59999"/>
              </a:srgbClr>
            </a:solidFill>
            <a:round/>
            <a:headEnd/>
            <a:tailEnd/>
          </a:ln>
          <a:effectLst>
            <a:outerShdw dist="25560" dir="5400000" algn="ctr" rotWithShape="0">
              <a:srgbClr val="000000">
                <a:alpha val="44031"/>
              </a:srgbClr>
            </a:outerShdw>
          </a:effectLst>
        </p:spPr>
        <p:txBody>
          <a:bodyPr wrap="none" anchor="ctr"/>
          <a:lstStyle/>
          <a:p>
            <a:endParaRPr lang="ru-RU"/>
          </a:p>
        </p:txBody>
      </p:sp>
      <p:sp>
        <p:nvSpPr>
          <p:cNvPr id="1035" name="AutoShape 11"/>
          <p:cNvSpPr>
            <a:spLocks noChangeArrowheads="1"/>
          </p:cNvSpPr>
          <p:nvPr/>
        </p:nvSpPr>
        <p:spPr bwMode="auto">
          <a:xfrm>
            <a:off x="1157288" y="1344613"/>
            <a:ext cx="63500" cy="63500"/>
          </a:xfrm>
          <a:custGeom>
            <a:avLst/>
            <a:gdLst>
              <a:gd name="G0" fmla="+- 89 0 0"/>
              <a:gd name="G1" fmla="*/ 1 4243 51712"/>
              <a:gd name="G2" fmla="*/ G1 13024 1"/>
              <a:gd name="G3" fmla="*/ G2 1 52096"/>
              <a:gd name="G4" fmla="cos G0 G3"/>
              <a:gd name="G5" fmla="+- 89 0 0"/>
              <a:gd name="G6" fmla="*/ 1 4243 51712"/>
              <a:gd name="G7" fmla="*/ G6 13024 1"/>
              <a:gd name="G8" fmla="*/ G7 1 52096"/>
              <a:gd name="G9" fmla="sin G5 G8"/>
              <a:gd name="G10" fmla="+- 89 0 0"/>
              <a:gd name="G11" fmla="+- G10 0 G4"/>
              <a:gd name="G12" fmla="+- G10 G4 0"/>
              <a:gd name="G13" fmla="+- 89 0 0"/>
              <a:gd name="G14" fmla="+- G13 0 G9"/>
              <a:gd name="G15" fmla="+- G13 G9 0"/>
              <a:gd name="G16" fmla="+- 178 0 0"/>
              <a:gd name="G17" fmla="+- 178 0 0"/>
              <a:gd name="G18" fmla="+- 180 0 0"/>
              <a:gd name="G19" fmla="+- 90 0 0"/>
              <a:gd name="G20" fmla="+- 270 0 0"/>
              <a:gd name="G21" fmla="+- 90 0 0"/>
              <a:gd name="G22" fmla="+- 1 0 0"/>
              <a:gd name="G23" fmla="+- 90 0 0"/>
              <a:gd name="G24" fmla="+- 90 0 0"/>
              <a:gd name="G25" fmla="+- 90 0 0"/>
            </a:gdLst>
            <a:ahLst/>
            <a:cxnLst>
              <a:cxn ang="0">
                <a:pos x="r" y="vc"/>
              </a:cxn>
              <a:cxn ang="5400000">
                <a:pos x="hc" y="b"/>
              </a:cxn>
              <a:cxn ang="10800000">
                <a:pos x="l" y="vc"/>
              </a:cxn>
              <a:cxn ang="16200000">
                <a:pos x="hc" y="t"/>
              </a:cxn>
            </a:cxnLst>
            <a:rect l="0" t="0" r="0" b="0"/>
            <a:pathLst>
              <a:path>
                <a:moveTo>
                  <a:pt x="0" y="89"/>
                </a:moveTo>
                <a:lnTo>
                  <a:pt x="89" y="89"/>
                </a:lnTo>
                <a:lnTo>
                  <a:pt x="180" y="90"/>
                </a:lnTo>
                <a:lnTo>
                  <a:pt x="89" y="89"/>
                </a:lnTo>
                <a:lnTo>
                  <a:pt x="270" y="90"/>
                </a:lnTo>
                <a:close/>
              </a:path>
            </a:pathLst>
          </a:custGeom>
          <a:noFill/>
          <a:ln w="12600" cap="flat">
            <a:solidFill>
              <a:srgbClr val="317F93">
                <a:alpha val="59999"/>
              </a:srgbClr>
            </a:solidFill>
            <a:round/>
            <a:headEnd/>
            <a:tailEnd/>
          </a:ln>
          <a:effectLst>
            <a:outerShdw dist="25560" dir="5400000" algn="ctr" rotWithShape="0">
              <a:srgbClr val="000000">
                <a:alpha val="44031"/>
              </a:srgbClr>
            </a:outerShdw>
          </a:effectLst>
        </p:spPr>
        <p:txBody>
          <a:bodyPr wrap="none" anchor="ctr"/>
          <a:lstStyle/>
          <a:p>
            <a:endParaRPr lang="ru-RU"/>
          </a:p>
        </p:txBody>
      </p:sp>
      <p:sp>
        <p:nvSpPr>
          <p:cNvPr id="1036" name="Rectangle 12"/>
          <p:cNvSpPr>
            <a:spLocks noGrp="1" noChangeArrowheads="1"/>
          </p:cNvSpPr>
          <p:nvPr>
            <p:ph type="body" idx="1"/>
          </p:nvPr>
        </p:nvSpPr>
        <p:spPr bwMode="auto">
          <a:xfrm>
            <a:off x="457200" y="1604963"/>
            <a:ext cx="8218488" cy="3965575"/>
          </a:xfrm>
          <a:prstGeom prst="rect">
            <a:avLst/>
          </a:prstGeom>
          <a:noFill/>
          <a:ln w="9525" cap="flat">
            <a:noFill/>
            <a:round/>
            <a:headEnd/>
            <a:tailEnd/>
          </a:ln>
          <a:effectLst/>
        </p:spPr>
        <p:txBody>
          <a:bodyPr vert="horz" wrap="square" lIns="0" tIns="12240" rIns="0" bIns="0" numCol="1" anchor="t" anchorCtr="0" compatLnSpc="1">
            <a:prstTxWarp prst="textNoShape">
              <a:avLst/>
            </a:prstTxWarp>
          </a:bodyPr>
          <a:lstStyle/>
          <a:p>
            <a:pPr lvl="0"/>
            <a:r>
              <a:rPr lang="en-GB" smtClean="0"/>
              <a:t>Для правки структуры щёлкните мышью</a:t>
            </a:r>
          </a:p>
          <a:p>
            <a:pPr lvl="1"/>
            <a:r>
              <a:rPr lang="en-GB" smtClean="0"/>
              <a:t>Второй уровень структуры</a:t>
            </a:r>
          </a:p>
          <a:p>
            <a:pPr lvl="2"/>
            <a:r>
              <a:rPr lang="en-GB" smtClean="0"/>
              <a:t>Третий уровень структуры</a:t>
            </a:r>
          </a:p>
          <a:p>
            <a:pPr lvl="3"/>
            <a:r>
              <a:rPr lang="en-GB" smtClean="0"/>
              <a:t>Четвёртый уровень структуры</a:t>
            </a:r>
          </a:p>
          <a:p>
            <a:pPr lvl="4"/>
            <a:r>
              <a:rPr lang="en-GB" smtClean="0"/>
              <a:t>Пятый уровень структуры</a:t>
            </a:r>
          </a:p>
          <a:p>
            <a:pPr lvl="4"/>
            <a:r>
              <a:rPr lang="en-GB" smtClean="0"/>
              <a:t>Шестой уровень структуры</a:t>
            </a:r>
          </a:p>
          <a:p>
            <a:pPr lvl="4"/>
            <a:r>
              <a:rPr lang="en-GB" smtClean="0"/>
              <a:t>Седьмой уровень структуры</a:t>
            </a: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72" r:id="rId12"/>
  </p:sldLayoutIdLst>
  <p:hf sldNum="0" hdr="0" ftr="0"/>
  <p:txStyles>
    <p:titleStyle>
      <a:lvl1pPr algn="l" defTabSz="449263" rtl="0" fontAlgn="base">
        <a:lnSpc>
          <a:spcPct val="97000"/>
        </a:lnSpc>
        <a:spcBef>
          <a:spcPct val="0"/>
        </a:spcBef>
        <a:spcAft>
          <a:spcPct val="0"/>
        </a:spcAft>
        <a:buClr>
          <a:srgbClr val="000000"/>
        </a:buClr>
        <a:buSzPct val="100000"/>
        <a:buFont typeface="Times New Roman" pitchFamily="16" charset="0"/>
        <a:defRPr>
          <a:solidFill>
            <a:srgbClr val="000000"/>
          </a:solidFill>
          <a:latin typeface="+mj-lt"/>
          <a:ea typeface="+mj-ea"/>
          <a:cs typeface="+mj-cs"/>
        </a:defRPr>
      </a:lvl1pPr>
      <a:lvl2pPr marL="742950" indent="-285750" algn="l" defTabSz="449263" rtl="0" fontAlgn="base">
        <a:lnSpc>
          <a:spcPct val="97000"/>
        </a:lnSpc>
        <a:spcBef>
          <a:spcPct val="0"/>
        </a:spcBef>
        <a:spcAft>
          <a:spcPct val="0"/>
        </a:spcAft>
        <a:buClr>
          <a:srgbClr val="000000"/>
        </a:buClr>
        <a:buSzPct val="100000"/>
        <a:buFont typeface="Times New Roman" pitchFamily="16" charset="0"/>
        <a:defRPr>
          <a:solidFill>
            <a:srgbClr val="000000"/>
          </a:solidFill>
          <a:latin typeface="Gill Sans MT" charset="0"/>
          <a:ea typeface="Noto Sans CJK SC Regular" charset="0"/>
          <a:cs typeface="Noto Sans CJK SC Regular" charset="0"/>
        </a:defRPr>
      </a:lvl2pPr>
      <a:lvl3pPr marL="1143000" indent="-228600" algn="l" defTabSz="449263" rtl="0" fontAlgn="base">
        <a:lnSpc>
          <a:spcPct val="97000"/>
        </a:lnSpc>
        <a:spcBef>
          <a:spcPct val="0"/>
        </a:spcBef>
        <a:spcAft>
          <a:spcPct val="0"/>
        </a:spcAft>
        <a:buClr>
          <a:srgbClr val="000000"/>
        </a:buClr>
        <a:buSzPct val="100000"/>
        <a:buFont typeface="Times New Roman" pitchFamily="16" charset="0"/>
        <a:defRPr>
          <a:solidFill>
            <a:srgbClr val="000000"/>
          </a:solidFill>
          <a:latin typeface="Gill Sans MT" charset="0"/>
          <a:ea typeface="Noto Sans CJK SC Regular" charset="0"/>
          <a:cs typeface="Noto Sans CJK SC Regular" charset="0"/>
        </a:defRPr>
      </a:lvl3pPr>
      <a:lvl4pPr marL="1600200" indent="-228600" algn="l" defTabSz="449263" rtl="0" fontAlgn="base">
        <a:lnSpc>
          <a:spcPct val="97000"/>
        </a:lnSpc>
        <a:spcBef>
          <a:spcPct val="0"/>
        </a:spcBef>
        <a:spcAft>
          <a:spcPct val="0"/>
        </a:spcAft>
        <a:buClr>
          <a:srgbClr val="000000"/>
        </a:buClr>
        <a:buSzPct val="100000"/>
        <a:buFont typeface="Times New Roman" pitchFamily="16" charset="0"/>
        <a:defRPr>
          <a:solidFill>
            <a:srgbClr val="000000"/>
          </a:solidFill>
          <a:latin typeface="Gill Sans MT" charset="0"/>
          <a:ea typeface="Noto Sans CJK SC Regular" charset="0"/>
          <a:cs typeface="Noto Sans CJK SC Regular" charset="0"/>
        </a:defRPr>
      </a:lvl4pPr>
      <a:lvl5pPr marL="2057400" indent="-228600" algn="l" defTabSz="449263" rtl="0" fontAlgn="base">
        <a:lnSpc>
          <a:spcPct val="97000"/>
        </a:lnSpc>
        <a:spcBef>
          <a:spcPct val="0"/>
        </a:spcBef>
        <a:spcAft>
          <a:spcPct val="0"/>
        </a:spcAft>
        <a:buClr>
          <a:srgbClr val="000000"/>
        </a:buClr>
        <a:buSzPct val="100000"/>
        <a:buFont typeface="Times New Roman" pitchFamily="16" charset="0"/>
        <a:defRPr>
          <a:solidFill>
            <a:srgbClr val="000000"/>
          </a:solidFill>
          <a:latin typeface="Gill Sans MT" charset="0"/>
          <a:ea typeface="Noto Sans CJK SC Regular" charset="0"/>
          <a:cs typeface="Noto Sans CJK SC Regular" charset="0"/>
        </a:defRPr>
      </a:lvl5pPr>
      <a:lvl6pPr marL="2514600" indent="-228600" algn="l" defTabSz="449263" rtl="0" fontAlgn="base">
        <a:lnSpc>
          <a:spcPct val="97000"/>
        </a:lnSpc>
        <a:spcBef>
          <a:spcPct val="0"/>
        </a:spcBef>
        <a:spcAft>
          <a:spcPct val="0"/>
        </a:spcAft>
        <a:buClr>
          <a:srgbClr val="000000"/>
        </a:buClr>
        <a:buSzPct val="100000"/>
        <a:buFont typeface="Times New Roman" pitchFamily="16" charset="0"/>
        <a:defRPr>
          <a:solidFill>
            <a:srgbClr val="000000"/>
          </a:solidFill>
          <a:latin typeface="Gill Sans MT" charset="0"/>
          <a:ea typeface="Noto Sans CJK SC Regular" charset="0"/>
          <a:cs typeface="Noto Sans CJK SC Regular" charset="0"/>
        </a:defRPr>
      </a:lvl6pPr>
      <a:lvl7pPr marL="2971800" indent="-228600" algn="l" defTabSz="449263" rtl="0" fontAlgn="base">
        <a:lnSpc>
          <a:spcPct val="97000"/>
        </a:lnSpc>
        <a:spcBef>
          <a:spcPct val="0"/>
        </a:spcBef>
        <a:spcAft>
          <a:spcPct val="0"/>
        </a:spcAft>
        <a:buClr>
          <a:srgbClr val="000000"/>
        </a:buClr>
        <a:buSzPct val="100000"/>
        <a:buFont typeface="Times New Roman" pitchFamily="16" charset="0"/>
        <a:defRPr>
          <a:solidFill>
            <a:srgbClr val="000000"/>
          </a:solidFill>
          <a:latin typeface="Gill Sans MT" charset="0"/>
          <a:ea typeface="Noto Sans CJK SC Regular" charset="0"/>
          <a:cs typeface="Noto Sans CJK SC Regular" charset="0"/>
        </a:defRPr>
      </a:lvl7pPr>
      <a:lvl8pPr marL="3429000" indent="-228600" algn="l" defTabSz="449263" rtl="0" fontAlgn="base">
        <a:lnSpc>
          <a:spcPct val="97000"/>
        </a:lnSpc>
        <a:spcBef>
          <a:spcPct val="0"/>
        </a:spcBef>
        <a:spcAft>
          <a:spcPct val="0"/>
        </a:spcAft>
        <a:buClr>
          <a:srgbClr val="000000"/>
        </a:buClr>
        <a:buSzPct val="100000"/>
        <a:buFont typeface="Times New Roman" pitchFamily="16" charset="0"/>
        <a:defRPr>
          <a:solidFill>
            <a:srgbClr val="000000"/>
          </a:solidFill>
          <a:latin typeface="Gill Sans MT" charset="0"/>
          <a:ea typeface="Noto Sans CJK SC Regular" charset="0"/>
          <a:cs typeface="Noto Sans CJK SC Regular" charset="0"/>
        </a:defRPr>
      </a:lvl8pPr>
      <a:lvl9pPr marL="3886200" indent="-228600" algn="l" defTabSz="449263" rtl="0" fontAlgn="base">
        <a:lnSpc>
          <a:spcPct val="97000"/>
        </a:lnSpc>
        <a:spcBef>
          <a:spcPct val="0"/>
        </a:spcBef>
        <a:spcAft>
          <a:spcPct val="0"/>
        </a:spcAft>
        <a:buClr>
          <a:srgbClr val="000000"/>
        </a:buClr>
        <a:buSzPct val="100000"/>
        <a:buFont typeface="Times New Roman" pitchFamily="16" charset="0"/>
        <a:defRPr>
          <a:solidFill>
            <a:srgbClr val="000000"/>
          </a:solidFill>
          <a:latin typeface="Gill Sans MT" charset="0"/>
          <a:ea typeface="Noto Sans CJK SC Regular" charset="0"/>
          <a:cs typeface="Noto Sans CJK SC Regular" charset="0"/>
        </a:defRPr>
      </a:lvl9pPr>
    </p:titleStyle>
    <p:bodyStyle>
      <a:lvl1pPr marL="342900" indent="-342900" algn="l" defTabSz="449263" rtl="0" fontAlgn="base">
        <a:lnSpc>
          <a:spcPct val="97000"/>
        </a:lnSpc>
        <a:spcBef>
          <a:spcPts val="1425"/>
        </a:spcBef>
        <a:spcAft>
          <a:spcPct val="0"/>
        </a:spcAft>
        <a:buClr>
          <a:srgbClr val="000000"/>
        </a:buClr>
        <a:buSzPct val="100000"/>
        <a:buFont typeface="Times New Roman" pitchFamily="16" charset="0"/>
        <a:defRPr sz="3200">
          <a:solidFill>
            <a:srgbClr val="000000"/>
          </a:solidFill>
          <a:latin typeface="+mn-lt"/>
          <a:ea typeface="+mn-ea"/>
          <a:cs typeface="+mn-cs"/>
        </a:defRPr>
      </a:lvl1pPr>
      <a:lvl2pPr marL="742950" indent="-285750" algn="l" defTabSz="449263" rtl="0" fontAlgn="base">
        <a:lnSpc>
          <a:spcPct val="97000"/>
        </a:lnSpc>
        <a:spcBef>
          <a:spcPts val="1138"/>
        </a:spcBef>
        <a:spcAft>
          <a:spcPct val="0"/>
        </a:spcAft>
        <a:buClr>
          <a:srgbClr val="000000"/>
        </a:buClr>
        <a:buSzPct val="100000"/>
        <a:buFont typeface="Times New Roman" pitchFamily="16" charset="0"/>
        <a:defRPr sz="2400">
          <a:solidFill>
            <a:srgbClr val="000000"/>
          </a:solidFill>
          <a:latin typeface="+mn-lt"/>
          <a:ea typeface="+mn-ea"/>
          <a:cs typeface="+mn-cs"/>
        </a:defRPr>
      </a:lvl2pPr>
      <a:lvl3pPr marL="1143000" indent="-228600" algn="l" defTabSz="449263" rtl="0" fontAlgn="base">
        <a:lnSpc>
          <a:spcPct val="97000"/>
        </a:lnSpc>
        <a:spcBef>
          <a:spcPts val="850"/>
        </a:spcBef>
        <a:spcAft>
          <a:spcPct val="0"/>
        </a:spcAft>
        <a:buClr>
          <a:srgbClr val="000000"/>
        </a:buClr>
        <a:buSzPct val="100000"/>
        <a:buFont typeface="Times New Roman" pitchFamily="16" charset="0"/>
        <a:defRPr sz="2000">
          <a:solidFill>
            <a:srgbClr val="000000"/>
          </a:solidFill>
          <a:latin typeface="+mn-lt"/>
          <a:ea typeface="+mn-ea"/>
          <a:cs typeface="+mn-cs"/>
        </a:defRPr>
      </a:lvl3pPr>
      <a:lvl4pPr marL="1600200" indent="-228600" algn="l" defTabSz="449263" rtl="0" fontAlgn="base">
        <a:lnSpc>
          <a:spcPct val="97000"/>
        </a:lnSpc>
        <a:spcBef>
          <a:spcPts val="575"/>
        </a:spcBef>
        <a:spcAft>
          <a:spcPct val="0"/>
        </a:spcAft>
        <a:buClr>
          <a:srgbClr val="000000"/>
        </a:buClr>
        <a:buSzPct val="100000"/>
        <a:buFont typeface="Times New Roman" pitchFamily="16" charset="0"/>
        <a:defRPr sz="2000">
          <a:solidFill>
            <a:srgbClr val="000000"/>
          </a:solidFill>
          <a:latin typeface="+mn-lt"/>
          <a:ea typeface="+mn-ea"/>
          <a:cs typeface="+mn-cs"/>
        </a:defRPr>
      </a:lvl4pPr>
      <a:lvl5pPr marL="2057400" indent="-228600" algn="l" defTabSz="449263" rtl="0" fontAlgn="base">
        <a:lnSpc>
          <a:spcPct val="97000"/>
        </a:lnSpc>
        <a:spcBef>
          <a:spcPts val="288"/>
        </a:spcBef>
        <a:spcAft>
          <a:spcPct val="0"/>
        </a:spcAft>
        <a:buClr>
          <a:srgbClr val="000000"/>
        </a:buClr>
        <a:buSzPct val="100000"/>
        <a:buFont typeface="Times New Roman" pitchFamily="16" charset="0"/>
        <a:defRPr sz="2000">
          <a:solidFill>
            <a:srgbClr val="000000"/>
          </a:solidFill>
          <a:latin typeface="+mn-lt"/>
          <a:ea typeface="+mn-ea"/>
          <a:cs typeface="+mn-cs"/>
        </a:defRPr>
      </a:lvl5pPr>
      <a:lvl6pPr marL="2514600" indent="-228600" algn="l" defTabSz="449263" rtl="0" fontAlgn="base">
        <a:lnSpc>
          <a:spcPct val="97000"/>
        </a:lnSpc>
        <a:spcBef>
          <a:spcPts val="288"/>
        </a:spcBef>
        <a:spcAft>
          <a:spcPct val="0"/>
        </a:spcAft>
        <a:buClr>
          <a:srgbClr val="000000"/>
        </a:buClr>
        <a:buSzPct val="100000"/>
        <a:buFont typeface="Times New Roman" pitchFamily="16" charset="0"/>
        <a:defRPr sz="2000">
          <a:solidFill>
            <a:srgbClr val="000000"/>
          </a:solidFill>
          <a:latin typeface="+mn-lt"/>
          <a:ea typeface="+mn-ea"/>
          <a:cs typeface="+mn-cs"/>
        </a:defRPr>
      </a:lvl6pPr>
      <a:lvl7pPr marL="2971800" indent="-228600" algn="l" defTabSz="449263" rtl="0" fontAlgn="base">
        <a:lnSpc>
          <a:spcPct val="97000"/>
        </a:lnSpc>
        <a:spcBef>
          <a:spcPts val="288"/>
        </a:spcBef>
        <a:spcAft>
          <a:spcPct val="0"/>
        </a:spcAft>
        <a:buClr>
          <a:srgbClr val="000000"/>
        </a:buClr>
        <a:buSzPct val="100000"/>
        <a:buFont typeface="Times New Roman" pitchFamily="16" charset="0"/>
        <a:defRPr sz="2000">
          <a:solidFill>
            <a:srgbClr val="000000"/>
          </a:solidFill>
          <a:latin typeface="+mn-lt"/>
          <a:ea typeface="+mn-ea"/>
          <a:cs typeface="+mn-cs"/>
        </a:defRPr>
      </a:lvl7pPr>
      <a:lvl8pPr marL="3429000" indent="-228600" algn="l" defTabSz="449263" rtl="0" fontAlgn="base">
        <a:lnSpc>
          <a:spcPct val="97000"/>
        </a:lnSpc>
        <a:spcBef>
          <a:spcPts val="288"/>
        </a:spcBef>
        <a:spcAft>
          <a:spcPct val="0"/>
        </a:spcAft>
        <a:buClr>
          <a:srgbClr val="000000"/>
        </a:buClr>
        <a:buSzPct val="100000"/>
        <a:buFont typeface="Times New Roman" pitchFamily="16" charset="0"/>
        <a:defRPr sz="2000">
          <a:solidFill>
            <a:srgbClr val="000000"/>
          </a:solidFill>
          <a:latin typeface="+mn-lt"/>
          <a:ea typeface="+mn-ea"/>
          <a:cs typeface="+mn-cs"/>
        </a:defRPr>
      </a:lvl8pPr>
      <a:lvl9pPr marL="3886200" indent="-228600" algn="l" defTabSz="449263" rtl="0" fontAlgn="base">
        <a:lnSpc>
          <a:spcPct val="97000"/>
        </a:lnSpc>
        <a:spcBef>
          <a:spcPts val="288"/>
        </a:spcBef>
        <a:spcAft>
          <a:spcPct val="0"/>
        </a:spcAft>
        <a:buClr>
          <a:srgbClr val="000000"/>
        </a:buClr>
        <a:buSzPct val="100000"/>
        <a:buFont typeface="Times New Roman" pitchFamily="16" charset="0"/>
        <a:defRPr sz="2000">
          <a:solidFill>
            <a:srgbClr val="000000"/>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AutoShape 1"/>
          <p:cNvSpPr>
            <a:spLocks noChangeArrowheads="1"/>
          </p:cNvSpPr>
          <p:nvPr/>
        </p:nvSpPr>
        <p:spPr bwMode="auto">
          <a:xfrm>
            <a:off x="-815975" y="-815975"/>
            <a:ext cx="1638300" cy="1638300"/>
          </a:xfrm>
          <a:custGeom>
            <a:avLst/>
            <a:gdLst>
              <a:gd name="G0" fmla="*/ 0 65535 1"/>
              <a:gd name="G1" fmla="+- 38655 0 0"/>
              <a:gd name="G2" fmla="?: G1 0 38655"/>
              <a:gd name="G3" fmla="?: G0 0 G1"/>
              <a:gd name="G4" fmla="*/ 5402120 65535 1"/>
              <a:gd name="G5" fmla="+- 38655 0 5402120"/>
              <a:gd name="G6" fmla="?: G5 5402120 38655"/>
              <a:gd name="G7" fmla="?: G4 0 G5"/>
              <a:gd name="G8" fmla="+- G7 0 G3"/>
              <a:gd name="G9" fmla="+- G8 38656 0"/>
              <a:gd name="G10" fmla="?: G8 G8 G9"/>
              <a:gd name="G11" fmla="+- 2276 0 0"/>
              <a:gd name="G12" fmla="*/ 1 4243 51712"/>
              <a:gd name="G13" fmla="*/ G12 G3 1"/>
              <a:gd name="G14" fmla="*/ G13 1 52096"/>
              <a:gd name="G15" fmla="sin G11 G14"/>
              <a:gd name="G16" fmla="+- 2276 0 0"/>
              <a:gd name="G17" fmla="*/ 1 4243 51712"/>
              <a:gd name="G18" fmla="*/ G17 G3 1"/>
              <a:gd name="G19" fmla="*/ G18 1 52096"/>
              <a:gd name="G20" fmla="cos G16 G19"/>
              <a:gd name="G21" fmla="at2 G20 G15"/>
              <a:gd name="G22" fmla="*/ 1 48365 11520"/>
              <a:gd name="G23" fmla="*/ G22 1 180"/>
              <a:gd name="G24" fmla="*/ G21 1 G23"/>
              <a:gd name="G25" fmla="*/ 1 6295 25856"/>
              <a:gd name="G26" fmla="*/ G25 1 180"/>
              <a:gd name="G27" fmla="*/ G24 1 G26"/>
              <a:gd name="G28" fmla="*/ 1 63095 51712"/>
              <a:gd name="G29" fmla="*/ G28 1 180"/>
              <a:gd name="G30" fmla="*/ G27 1 G29"/>
              <a:gd name="G31" fmla="*/ 1 22983 51712"/>
              <a:gd name="G32" fmla="*/ G31 1 180"/>
              <a:gd name="G33" fmla="*/ G30 1 G32"/>
              <a:gd name="G34" fmla="*/ 1 52459 25856"/>
              <a:gd name="G35" fmla="*/ G34 1 180"/>
              <a:gd name="G36" fmla="*/ G33 1 G35"/>
              <a:gd name="G37" fmla="*/ 1 35047 49664"/>
              <a:gd name="G38" fmla="*/ G37 1 180"/>
              <a:gd name="G39" fmla="*/ G36 1 G38"/>
              <a:gd name="G40" fmla="cos G11 G39"/>
              <a:gd name="G41" fmla="at2 G20 G15"/>
              <a:gd name="G42" fmla="*/ 1 48365 11520"/>
              <a:gd name="G43" fmla="*/ G42 1 180"/>
              <a:gd name="G44" fmla="*/ G41 1 G43"/>
              <a:gd name="G45" fmla="*/ 1 6295 25856"/>
              <a:gd name="G46" fmla="*/ G45 1 180"/>
              <a:gd name="G47" fmla="*/ G44 1 G46"/>
              <a:gd name="G48" fmla="*/ 1 63095 51712"/>
              <a:gd name="G49" fmla="*/ G48 1 180"/>
              <a:gd name="G50" fmla="*/ G47 1 G49"/>
              <a:gd name="G51" fmla="*/ 1 22983 51712"/>
              <a:gd name="G52" fmla="*/ G51 1 180"/>
              <a:gd name="G53" fmla="*/ G50 1 G52"/>
              <a:gd name="G54" fmla="*/ 1 52459 25856"/>
              <a:gd name="G55" fmla="*/ G54 1 180"/>
              <a:gd name="G56" fmla="*/ G53 1 G55"/>
              <a:gd name="G57" fmla="*/ 1 35047 49664"/>
              <a:gd name="G58" fmla="*/ G57 1 180"/>
              <a:gd name="G59" fmla="*/ G56 1 G58"/>
              <a:gd name="G60" fmla="sin G16 G59"/>
              <a:gd name="G61" fmla="+- 2276 0 0"/>
              <a:gd name="G62" fmla="+- G61 G40 0"/>
              <a:gd name="G63" fmla="+- 2276 0 0"/>
              <a:gd name="G64" fmla="+- G63 G60 0"/>
              <a:gd name="G65" fmla="*/ 1 4243 51712"/>
              <a:gd name="G66" fmla="*/ G65 G7 1"/>
              <a:gd name="G67" fmla="*/ G66 1 52096"/>
              <a:gd name="G68" fmla="sin G11 G67"/>
              <a:gd name="G69" fmla="*/ 1 4243 51712"/>
              <a:gd name="G70" fmla="*/ G69 G7 1"/>
              <a:gd name="G71" fmla="*/ G70 1 52096"/>
              <a:gd name="G72" fmla="cos G16 G71"/>
              <a:gd name="G73" fmla="at2 G72 G68"/>
              <a:gd name="G74" fmla="*/ 1 48365 11520"/>
              <a:gd name="G75" fmla="*/ G74 1 180"/>
              <a:gd name="G76" fmla="*/ G73 1 G75"/>
              <a:gd name="G77" fmla="*/ 1 6295 25856"/>
              <a:gd name="G78" fmla="*/ G77 1 180"/>
              <a:gd name="G79" fmla="*/ G76 1 G78"/>
              <a:gd name="G80" fmla="*/ 1 63095 51712"/>
              <a:gd name="G81" fmla="*/ G80 1 180"/>
              <a:gd name="G82" fmla="*/ G79 1 G81"/>
              <a:gd name="G83" fmla="*/ 1 22983 51712"/>
              <a:gd name="G84" fmla="*/ G83 1 180"/>
              <a:gd name="G85" fmla="*/ G82 1 G84"/>
              <a:gd name="G86" fmla="*/ 1 52459 25856"/>
              <a:gd name="G87" fmla="*/ G86 1 180"/>
              <a:gd name="G88" fmla="*/ G85 1 G87"/>
              <a:gd name="G89" fmla="*/ 1 35047 49664"/>
              <a:gd name="G90" fmla="*/ G89 1 180"/>
              <a:gd name="G91" fmla="*/ G88 1 G90"/>
              <a:gd name="G92" fmla="cos G11 G91"/>
              <a:gd name="G93" fmla="at2 G72 G68"/>
              <a:gd name="G94" fmla="*/ 1 48365 11520"/>
              <a:gd name="G95" fmla="*/ G94 1 180"/>
              <a:gd name="G96" fmla="*/ G93 1 G95"/>
              <a:gd name="G97" fmla="*/ 1 6295 25856"/>
              <a:gd name="G98" fmla="*/ G97 1 180"/>
              <a:gd name="G99" fmla="*/ G96 1 G98"/>
              <a:gd name="G100" fmla="*/ 1 63095 51712"/>
              <a:gd name="G101" fmla="*/ G100 1 180"/>
              <a:gd name="G102" fmla="*/ G99 1 G101"/>
              <a:gd name="G103" fmla="*/ 1 22983 51712"/>
              <a:gd name="G104" fmla="*/ G103 1 180"/>
              <a:gd name="G105" fmla="*/ G102 1 G104"/>
              <a:gd name="G106" fmla="*/ 1 52459 25856"/>
              <a:gd name="G107" fmla="*/ G106 1 180"/>
              <a:gd name="G108" fmla="*/ G105 1 G107"/>
              <a:gd name="G109" fmla="*/ 1 35047 49664"/>
              <a:gd name="G110" fmla="*/ G109 1 180"/>
              <a:gd name="G111" fmla="*/ G108 1 G110"/>
              <a:gd name="G112" fmla="sin G16 G111"/>
              <a:gd name="G113" fmla="+- G61 G92 0"/>
              <a:gd name="G114" fmla="+- G63 G112 0"/>
              <a:gd name="G115" fmla="*/ 1 4243 51712"/>
              <a:gd name="G116" fmla="*/ G115 13024 1"/>
              <a:gd name="G117" fmla="*/ G116 1 52096"/>
              <a:gd name="G118" fmla="cos G11 G117"/>
              <a:gd name="G119" fmla="*/ 1 4243 51712"/>
              <a:gd name="G120" fmla="*/ G119 13024 1"/>
              <a:gd name="G121" fmla="*/ G120 1 52096"/>
              <a:gd name="G122" fmla="sin G16 G121"/>
              <a:gd name="G123" fmla="+- G61 0 G118"/>
              <a:gd name="G124" fmla="+- G61 G118 0"/>
              <a:gd name="G125" fmla="+- G63 0 G122"/>
              <a:gd name="G126" fmla="+- G63 G122 0"/>
              <a:gd name="G127" fmla="+- 4552 0 0"/>
              <a:gd name="G128" fmla="+- 4552 0 0"/>
              <a:gd name="G129" fmla="*/ G3 1 60000"/>
              <a:gd name="G130" fmla="*/ G10 1 60000"/>
            </a:gdLst>
            <a:ahLst/>
            <a:cxnLst>
              <a:cxn ang="0">
                <a:pos x="r" y="vc"/>
              </a:cxn>
              <a:cxn ang="5400000">
                <a:pos x="hc" y="b"/>
              </a:cxn>
              <a:cxn ang="10800000">
                <a:pos x="l" y="vc"/>
              </a:cxn>
              <a:cxn ang="16200000">
                <a:pos x="hc" y="t"/>
              </a:cxn>
            </a:cxnLst>
            <a:rect l="0" t="0" r="0" b="0"/>
            <a:pathLst>
              <a:path>
                <a:moveTo>
                  <a:pt x="4552" y="2276"/>
                </a:moveTo>
                <a:lnTo>
                  <a:pt x="2276" y="2276"/>
                </a:lnTo>
                <a:lnTo>
                  <a:pt x="-2147483519" y="-2147483518"/>
                </a:lnTo>
                <a:close/>
              </a:path>
            </a:pathLst>
          </a:custGeom>
          <a:solidFill>
            <a:srgbClr val="FCFAF4">
              <a:alpha val="32999"/>
            </a:srgbClr>
          </a:solidFill>
          <a:ln w="3240" cap="flat">
            <a:solidFill>
              <a:srgbClr val="D1C3A0"/>
            </a:solidFill>
            <a:round/>
            <a:headEnd/>
            <a:tailEnd/>
          </a:ln>
          <a:effectLst>
            <a:outerShdw dist="25560" dir="5400000" algn="ctr" rotWithShape="0">
              <a:srgbClr val="000000">
                <a:alpha val="44031"/>
              </a:srgbClr>
            </a:outerShdw>
          </a:effectLst>
        </p:spPr>
        <p:txBody>
          <a:bodyPr wrap="none" anchor="ctr"/>
          <a:lstStyle/>
          <a:p>
            <a:endParaRPr lang="ru-RU"/>
          </a:p>
        </p:txBody>
      </p:sp>
      <p:sp>
        <p:nvSpPr>
          <p:cNvPr id="2050" name="AutoShape 2"/>
          <p:cNvSpPr>
            <a:spLocks noChangeArrowheads="1"/>
          </p:cNvSpPr>
          <p:nvPr/>
        </p:nvSpPr>
        <p:spPr bwMode="auto">
          <a:xfrm>
            <a:off x="168275" y="20638"/>
            <a:ext cx="1701800" cy="1701800"/>
          </a:xfrm>
          <a:custGeom>
            <a:avLst/>
            <a:gdLst>
              <a:gd name="G0" fmla="+- 2364 0 0"/>
              <a:gd name="G1" fmla="*/ 1 4243 51712"/>
              <a:gd name="G2" fmla="*/ G1 13024 1"/>
              <a:gd name="G3" fmla="*/ G2 1 52096"/>
              <a:gd name="G4" fmla="cos G0 G3"/>
              <a:gd name="G5" fmla="+- 2364 0 0"/>
              <a:gd name="G6" fmla="*/ 1 4243 51712"/>
              <a:gd name="G7" fmla="*/ G6 13024 1"/>
              <a:gd name="G8" fmla="*/ G7 1 52096"/>
              <a:gd name="G9" fmla="sin G5 G8"/>
              <a:gd name="G10" fmla="+- 2364 0 0"/>
              <a:gd name="G11" fmla="+- G10 0 G4"/>
              <a:gd name="G12" fmla="+- G10 G4 0"/>
              <a:gd name="G13" fmla="+- 2364 0 0"/>
              <a:gd name="G14" fmla="+- G13 0 G9"/>
              <a:gd name="G15" fmla="+- G13 G9 0"/>
              <a:gd name="G16" fmla="+- 4728 0 0"/>
              <a:gd name="G17" fmla="+- 4728 0 0"/>
              <a:gd name="G18" fmla="+- 180 0 0"/>
              <a:gd name="G19" fmla="+- 90 0 0"/>
              <a:gd name="G20" fmla="+- 270 0 0"/>
              <a:gd name="G21" fmla="+- 90 0 0"/>
              <a:gd name="G22" fmla="+- 1 0 0"/>
              <a:gd name="G23" fmla="+- 90 0 0"/>
              <a:gd name="G24" fmla="+- 90 0 0"/>
              <a:gd name="G25" fmla="+- 90 0 0"/>
            </a:gdLst>
            <a:ahLst/>
            <a:cxnLst>
              <a:cxn ang="0">
                <a:pos x="r" y="vc"/>
              </a:cxn>
              <a:cxn ang="5400000">
                <a:pos x="hc" y="b"/>
              </a:cxn>
              <a:cxn ang="10800000">
                <a:pos x="l" y="vc"/>
              </a:cxn>
              <a:cxn ang="16200000">
                <a:pos x="hc" y="t"/>
              </a:cxn>
            </a:cxnLst>
            <a:rect l="0" t="0" r="0" b="0"/>
            <a:pathLst>
              <a:path>
                <a:moveTo>
                  <a:pt x="0" y="2364"/>
                </a:moveTo>
                <a:lnTo>
                  <a:pt x="2364" y="2364"/>
                </a:lnTo>
                <a:lnTo>
                  <a:pt x="180" y="90"/>
                </a:lnTo>
                <a:lnTo>
                  <a:pt x="2364" y="2364"/>
                </a:lnTo>
                <a:lnTo>
                  <a:pt x="270" y="90"/>
                </a:lnTo>
                <a:close/>
              </a:path>
            </a:pathLst>
          </a:custGeom>
          <a:noFill/>
          <a:ln w="27360" cap="flat">
            <a:solidFill>
              <a:srgbClr val="FFF4DD"/>
            </a:solidFill>
            <a:round/>
            <a:headEnd/>
            <a:tailEnd/>
          </a:ln>
          <a:effectLst>
            <a:outerShdw dist="25560" dir="5400000" algn="ctr" rotWithShape="0">
              <a:srgbClr val="AFA68F">
                <a:alpha val="85008"/>
              </a:srgbClr>
            </a:outerShdw>
          </a:effectLst>
        </p:spPr>
        <p:txBody>
          <a:bodyPr wrap="none" anchor="ctr"/>
          <a:lstStyle/>
          <a:p>
            <a:endParaRPr lang="ru-RU"/>
          </a:p>
        </p:txBody>
      </p:sp>
      <p:sp>
        <p:nvSpPr>
          <p:cNvPr id="2051" name="AutoShape 3"/>
          <p:cNvSpPr>
            <a:spLocks noChangeArrowheads="1"/>
          </p:cNvSpPr>
          <p:nvPr/>
        </p:nvSpPr>
        <p:spPr bwMode="auto">
          <a:xfrm rot="2340000">
            <a:off x="184150" y="1044575"/>
            <a:ext cx="1125538" cy="1101725"/>
          </a:xfrm>
          <a:custGeom>
            <a:avLst/>
            <a:gdLst>
              <a:gd name="G0" fmla="*/ 11833 65535 1"/>
              <a:gd name="G1" fmla="+- 50000 0 11833"/>
              <a:gd name="G2" fmla="?: G1 11833 50000"/>
              <a:gd name="G3" fmla="?: G0 0 G1"/>
              <a:gd name="G4" fmla="+- 3063 0 0"/>
              <a:gd name="G5" fmla="*/ G4 G3 1"/>
              <a:gd name="G6" fmla="*/ G5 1 34464"/>
              <a:gd name="G7" fmla="*/ 1 3127 2"/>
              <a:gd name="G8" fmla="+- G7 0 G6"/>
              <a:gd name="G9" fmla="*/ 1 3063 2"/>
              <a:gd name="G10" fmla="+- G9 0 G6"/>
              <a:gd name="G11" fmla="*/ 1 4243 51712"/>
              <a:gd name="G12" fmla="*/ G11 13024 1"/>
              <a:gd name="G13" fmla="*/ G12 1 52096"/>
              <a:gd name="G14" fmla="cos G7 G13"/>
              <a:gd name="G15" fmla="*/ 1 4243 51712"/>
              <a:gd name="G16" fmla="*/ G15 13024 1"/>
              <a:gd name="G17" fmla="*/ G16 1 52096"/>
              <a:gd name="G18" fmla="sin G9 G17"/>
              <a:gd name="G19" fmla="*/ 1 3127 2"/>
              <a:gd name="G20" fmla="+- G19 0 G14"/>
              <a:gd name="G21" fmla="+- G19 G14 0"/>
              <a:gd name="G22" fmla="*/ 1 3063 2"/>
              <a:gd name="G23" fmla="+- G22 0 G18"/>
              <a:gd name="G24" fmla="+- G22 G18 0"/>
              <a:gd name="G25" fmla="+- 3063 0 0"/>
              <a:gd name="G26" fmla="+- 3127 0 0"/>
              <a:gd name="G27" fmla="+- 180 0 0"/>
              <a:gd name="G28" fmla="+- 90 0 0"/>
              <a:gd name="G29" fmla="+- 270 0 0"/>
              <a:gd name="G30" fmla="+- 90 0 0"/>
              <a:gd name="G31" fmla="+- 1 0 0"/>
              <a:gd name="G32" fmla="+- 90 0 0"/>
              <a:gd name="G33" fmla="+- 90 0 0"/>
              <a:gd name="G34" fmla="+- 90 0 0"/>
              <a:gd name="G35" fmla="+- 180 0 0"/>
              <a:gd name="G36" fmla="+- 65446 0 0"/>
              <a:gd name="G37" fmla="+- 90 0 0"/>
              <a:gd name="G38" fmla="+- 65446 0 0"/>
              <a:gd name="G39" fmla="+- 1 0 0"/>
              <a:gd name="G40" fmla="+- 65446 0 0"/>
              <a:gd name="G41" fmla="+- 270 0 0"/>
              <a:gd name="G42" fmla="+- 65446 0 0"/>
            </a:gdLst>
            <a:ahLst/>
            <a:cxnLst>
              <a:cxn ang="0">
                <a:pos x="r" y="vc"/>
              </a:cxn>
              <a:cxn ang="5400000">
                <a:pos x="hc" y="b"/>
              </a:cxn>
              <a:cxn ang="10800000">
                <a:pos x="l" y="vc"/>
              </a:cxn>
              <a:cxn ang="16200000">
                <a:pos x="hc" y="t"/>
              </a:cxn>
            </a:cxnLst>
            <a:rect l="0" t="0" r="0" b="0"/>
            <a:pathLst>
              <a:path>
                <a:moveTo>
                  <a:pt x="0" y="1532"/>
                </a:moveTo>
                <a:lnTo>
                  <a:pt x="1564" y="1532"/>
                </a:lnTo>
                <a:lnTo>
                  <a:pt x="180" y="90"/>
                </a:lnTo>
                <a:lnTo>
                  <a:pt x="1564" y="1532"/>
                </a:lnTo>
                <a:lnTo>
                  <a:pt x="270" y="90"/>
                </a:lnTo>
                <a:close/>
                <a:moveTo>
                  <a:pt x="1564" y="1532"/>
                </a:moveTo>
                <a:lnTo>
                  <a:pt x="1" y="90"/>
                </a:lnTo>
                <a:lnTo>
                  <a:pt x="1564" y="1532"/>
                </a:lnTo>
                <a:lnTo>
                  <a:pt x="90" y="90"/>
                </a:lnTo>
                <a:lnTo>
                  <a:pt x="0" y="1532"/>
                </a:lnTo>
                <a:close/>
              </a:path>
            </a:pathLst>
          </a:custGeom>
          <a:gradFill rotWithShape="0">
            <a:gsLst>
              <a:gs pos="0">
                <a:srgbClr val="FEFAF6">
                  <a:alpha val="76999"/>
                </a:srgbClr>
              </a:gs>
              <a:gs pos="100000">
                <a:srgbClr val="EED18E">
                  <a:alpha val="59999"/>
                </a:srgbClr>
              </a:gs>
            </a:gsLst>
            <a:path path="shape">
              <a:fillToRect l="50000" t="50000" r="50000" b="50000"/>
            </a:path>
          </a:gradFill>
          <a:ln w="7200" cap="flat">
            <a:solidFill>
              <a:srgbClr val="C6B792"/>
            </a:solidFill>
            <a:round/>
            <a:headEnd/>
            <a:tailEnd/>
          </a:ln>
          <a:effectLst>
            <a:outerShdw dist="14843" dir="4557825" algn="ctr" rotWithShape="0">
              <a:srgbClr val="595343">
                <a:alpha val="35036"/>
              </a:srgbClr>
            </a:outerShdw>
          </a:effectLst>
        </p:spPr>
        <p:txBody>
          <a:bodyPr wrap="none" anchor="ctr"/>
          <a:lstStyle/>
          <a:p>
            <a:endParaRPr lang="ru-RU"/>
          </a:p>
        </p:txBody>
      </p:sp>
      <p:sp>
        <p:nvSpPr>
          <p:cNvPr id="2052" name="Rectangle 4"/>
          <p:cNvSpPr>
            <a:spLocks noChangeArrowheads="1"/>
          </p:cNvSpPr>
          <p:nvPr/>
        </p:nvSpPr>
        <p:spPr bwMode="auto">
          <a:xfrm>
            <a:off x="1012825" y="0"/>
            <a:ext cx="8131175" cy="6858000"/>
          </a:xfrm>
          <a:prstGeom prst="rect">
            <a:avLst/>
          </a:prstGeom>
          <a:solidFill>
            <a:srgbClr val="FFFFFF"/>
          </a:solidFill>
          <a:ln w="9525" cap="flat">
            <a:noFill/>
            <a:round/>
            <a:headEnd/>
            <a:tailEnd/>
          </a:ln>
          <a:effectLst>
            <a:outerShdw dist="25560" dir="5400000" algn="ctr" rotWithShape="0">
              <a:srgbClr val="000000">
                <a:alpha val="44031"/>
              </a:srgbClr>
            </a:outerShdw>
          </a:effectLst>
        </p:spPr>
        <p:txBody>
          <a:bodyPr wrap="none" anchor="ctr"/>
          <a:lstStyle/>
          <a:p>
            <a:endParaRPr lang="ru-RU"/>
          </a:p>
        </p:txBody>
      </p:sp>
      <p:sp>
        <p:nvSpPr>
          <p:cNvPr id="2053" name="Rectangle 5"/>
          <p:cNvSpPr>
            <a:spLocks noChangeArrowheads="1"/>
          </p:cNvSpPr>
          <p:nvPr/>
        </p:nvSpPr>
        <p:spPr bwMode="auto">
          <a:xfrm>
            <a:off x="1014413" y="0"/>
            <a:ext cx="73025" cy="6858000"/>
          </a:xfrm>
          <a:prstGeom prst="rect">
            <a:avLst/>
          </a:prstGeom>
          <a:solidFill>
            <a:srgbClr val="FFFFFF"/>
          </a:solidFill>
          <a:ln w="9525" cap="flat">
            <a:noFill/>
            <a:round/>
            <a:headEnd/>
            <a:tailEnd/>
          </a:ln>
          <a:effectLst>
            <a:outerShdw dist="38160" dir="10800000" algn="ctr" rotWithShape="0">
              <a:srgbClr val="736E62">
                <a:alpha val="25041"/>
              </a:srgbClr>
            </a:outerShdw>
          </a:effectLst>
        </p:spPr>
        <p:txBody>
          <a:bodyPr wrap="none" anchor="ctr"/>
          <a:lstStyle/>
          <a:p>
            <a:endParaRPr lang="ru-RU"/>
          </a:p>
        </p:txBody>
      </p:sp>
      <p:sp>
        <p:nvSpPr>
          <p:cNvPr id="2054" name="Rectangle 6"/>
          <p:cNvSpPr>
            <a:spLocks noGrp="1" noChangeArrowheads="1"/>
          </p:cNvSpPr>
          <p:nvPr>
            <p:ph type="title"/>
          </p:nvPr>
        </p:nvSpPr>
        <p:spPr bwMode="auto">
          <a:xfrm>
            <a:off x="1435100" y="274638"/>
            <a:ext cx="7486650" cy="1131887"/>
          </a:xfrm>
          <a:prstGeom prst="rect">
            <a:avLst/>
          </a:prstGeom>
          <a:noFill/>
          <a:ln w="9525" cap="flat">
            <a:noFill/>
            <a:round/>
            <a:headEnd/>
            <a:tailEnd/>
          </a:ln>
          <a:effectLst/>
        </p:spPr>
        <p:txBody>
          <a:bodyPr vert="horz" wrap="square" lIns="90000" tIns="45000" rIns="90000" bIns="45000" numCol="1" anchor="ctr" anchorCtr="0" compatLnSpc="1">
            <a:prstTxWarp prst="textNoShape">
              <a:avLst/>
            </a:prstTxWarp>
          </a:bodyPr>
          <a:lstStyle/>
          <a:p>
            <a:pPr lvl="0"/>
            <a:r>
              <a:rPr lang="en-GB" smtClean="0"/>
              <a:t>Для правки текста заголовка щёлкните мышью</a:t>
            </a:r>
          </a:p>
        </p:txBody>
      </p:sp>
      <p:sp>
        <p:nvSpPr>
          <p:cNvPr id="2055" name="Rectangle 7"/>
          <p:cNvSpPr>
            <a:spLocks noGrp="1" noChangeArrowheads="1"/>
          </p:cNvSpPr>
          <p:nvPr>
            <p:ph type="body" idx="1"/>
          </p:nvPr>
        </p:nvSpPr>
        <p:spPr bwMode="auto">
          <a:xfrm>
            <a:off x="1435100" y="1447800"/>
            <a:ext cx="7486650" cy="4789488"/>
          </a:xfrm>
          <a:prstGeom prst="rect">
            <a:avLst/>
          </a:prstGeom>
          <a:noFill/>
          <a:ln w="9525" cap="flat">
            <a:noFill/>
            <a:round/>
            <a:headEnd/>
            <a:tailEnd/>
          </a:ln>
          <a:effectLst/>
        </p:spPr>
        <p:txBody>
          <a:bodyPr vert="horz" wrap="square" lIns="90000" tIns="45000" rIns="90000" bIns="45000" numCol="1" anchor="t" anchorCtr="0" compatLnSpc="1">
            <a:prstTxWarp prst="textNoShape">
              <a:avLst/>
            </a:prstTxWarp>
          </a:bodyPr>
          <a:lstStyle/>
          <a:p>
            <a:pPr lvl="0"/>
            <a:r>
              <a:rPr lang="en-GB" smtClean="0"/>
              <a:t>Для правки структуры щёлкните мышью</a:t>
            </a:r>
          </a:p>
          <a:p>
            <a:pPr lvl="1"/>
            <a:r>
              <a:rPr lang="en-GB" smtClean="0"/>
              <a:t>Второй уровень структуры</a:t>
            </a:r>
          </a:p>
          <a:p>
            <a:pPr lvl="2"/>
            <a:r>
              <a:rPr lang="en-GB" smtClean="0"/>
              <a:t>Третий уровень структуры</a:t>
            </a:r>
          </a:p>
          <a:p>
            <a:pPr lvl="3"/>
            <a:r>
              <a:rPr lang="en-GB" smtClean="0"/>
              <a:t>Четвёртый уровень структуры</a:t>
            </a:r>
          </a:p>
          <a:p>
            <a:pPr lvl="4"/>
            <a:r>
              <a:rPr lang="en-GB" smtClean="0"/>
              <a:t>Пятый уровень структуры</a:t>
            </a:r>
          </a:p>
          <a:p>
            <a:pPr lvl="4"/>
            <a:r>
              <a:rPr lang="en-GB" smtClean="0"/>
              <a:t>Шестой уровень структуры</a:t>
            </a:r>
          </a:p>
          <a:p>
            <a:pPr lvl="4"/>
            <a:r>
              <a:rPr lang="en-GB" smtClean="0"/>
              <a:t>Седьмой уровень структуры</a:t>
            </a:r>
          </a:p>
        </p:txBody>
      </p:sp>
      <p:sp>
        <p:nvSpPr>
          <p:cNvPr id="2056" name="Rectangle 8"/>
          <p:cNvSpPr>
            <a:spLocks noGrp="1" noChangeArrowheads="1"/>
          </p:cNvSpPr>
          <p:nvPr>
            <p:ph type="dt"/>
          </p:nvPr>
        </p:nvSpPr>
        <p:spPr bwMode="auto">
          <a:xfrm>
            <a:off x="3581400" y="6305550"/>
            <a:ext cx="2122488" cy="465138"/>
          </a:xfrm>
          <a:prstGeom prst="rect">
            <a:avLst/>
          </a:prstGeom>
          <a:noFill/>
          <a:ln w="9525" cap="flat">
            <a:noFill/>
            <a:round/>
            <a:headEnd/>
            <a:tailEnd/>
          </a:ln>
          <a:effectLst/>
        </p:spPr>
        <p:txBody>
          <a:bodyPr vert="horz" wrap="square" lIns="90000" tIns="45000" rIns="90000" bIns="45000" numCol="1" anchor="b" anchorCtr="0" compatLnSpc="1">
            <a:prstTxWarp prst="textNoShape">
              <a:avLst/>
            </a:prstTxWarp>
          </a:bodyPr>
          <a:lstStyle>
            <a:lvl1pPr algn="r" hangingPunct="1">
              <a:lnSpc>
                <a:spcPct val="100000"/>
              </a:lnSpc>
              <a:buClrTx/>
              <a:buFontTx/>
              <a:buNone/>
              <a:tabLst>
                <a:tab pos="449263" algn="l"/>
                <a:tab pos="898525" algn="l"/>
                <a:tab pos="1347788" algn="l"/>
                <a:tab pos="1797050" algn="l"/>
              </a:tabLst>
              <a:defRPr sz="1200">
                <a:solidFill>
                  <a:srgbClr val="B5A989"/>
                </a:solidFill>
                <a:latin typeface="+mn-lt"/>
                <a:ea typeface="DejaVu Sans" charset="0"/>
                <a:cs typeface="DejaVu Sans" charset="0"/>
              </a:defRPr>
            </a:lvl1pPr>
          </a:lstStyle>
          <a:p>
            <a:r>
              <a:rPr lang="ru-RU"/>
              <a:t>14.2.17</a:t>
            </a:r>
          </a:p>
        </p:txBody>
      </p:sp>
      <p:sp>
        <p:nvSpPr>
          <p:cNvPr id="2057" name="Text Box 9"/>
          <p:cNvSpPr txBox="1">
            <a:spLocks noChangeArrowheads="1"/>
          </p:cNvSpPr>
          <p:nvPr/>
        </p:nvSpPr>
        <p:spPr bwMode="auto">
          <a:xfrm>
            <a:off x="5715000" y="6305550"/>
            <a:ext cx="2895600" cy="476250"/>
          </a:xfrm>
          <a:prstGeom prst="rect">
            <a:avLst/>
          </a:prstGeom>
          <a:noFill/>
          <a:ln w="9525" cap="flat">
            <a:noFill/>
            <a:round/>
            <a:headEnd/>
            <a:tailEnd/>
          </a:ln>
          <a:effectLst/>
        </p:spPr>
        <p:txBody>
          <a:bodyPr wrap="none" anchor="ctr"/>
          <a:lstStyle/>
          <a:p>
            <a:endParaRPr lang="ru-RU"/>
          </a:p>
        </p:txBody>
      </p:sp>
      <p:sp>
        <p:nvSpPr>
          <p:cNvPr id="2058" name="Rectangle 10"/>
          <p:cNvSpPr>
            <a:spLocks noGrp="1" noChangeArrowheads="1"/>
          </p:cNvSpPr>
          <p:nvPr>
            <p:ph type="sldNum"/>
          </p:nvPr>
        </p:nvSpPr>
        <p:spPr bwMode="auto">
          <a:xfrm>
            <a:off x="8613775" y="6305550"/>
            <a:ext cx="446088" cy="465138"/>
          </a:xfrm>
          <a:prstGeom prst="rect">
            <a:avLst/>
          </a:prstGeom>
          <a:noFill/>
          <a:ln w="9525" cap="flat">
            <a:noFill/>
            <a:round/>
            <a:headEnd/>
            <a:tailEnd/>
          </a:ln>
          <a:effectLst/>
        </p:spPr>
        <p:txBody>
          <a:bodyPr vert="horz" wrap="square" lIns="90000" tIns="45000" rIns="90000" bIns="45000" numCol="1" anchor="b" anchorCtr="0" compatLnSpc="1">
            <a:prstTxWarp prst="textNoShape">
              <a:avLst/>
            </a:prstTxWarp>
          </a:bodyPr>
          <a:lstStyle>
            <a:lvl1pPr algn="ctr" hangingPunct="1">
              <a:lnSpc>
                <a:spcPct val="100000"/>
              </a:lnSpc>
              <a:buClrTx/>
              <a:buFontTx/>
              <a:buNone/>
              <a:defRPr sz="1200">
                <a:solidFill>
                  <a:srgbClr val="B5A989"/>
                </a:solidFill>
                <a:latin typeface="+mn-lt"/>
                <a:ea typeface="DejaVu Sans" charset="0"/>
                <a:cs typeface="DejaVu Sans" charset="0"/>
              </a:defRPr>
            </a:lvl1pPr>
          </a:lstStyle>
          <a:p>
            <a:fld id="{FA4A2596-AEEF-48BF-B344-EE1BCAA0F485}" type="slidenum">
              <a:rPr lang="ru-RU"/>
              <a:pPr/>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p:txStyles>
    <p:titleStyle>
      <a:lvl1pPr algn="l" defTabSz="449263" rtl="0" fontAlgn="base">
        <a:lnSpc>
          <a:spcPct val="97000"/>
        </a:lnSpc>
        <a:spcBef>
          <a:spcPct val="0"/>
        </a:spcBef>
        <a:spcAft>
          <a:spcPct val="0"/>
        </a:spcAft>
        <a:buClr>
          <a:srgbClr val="000000"/>
        </a:buClr>
        <a:buSzPct val="100000"/>
        <a:buFont typeface="Times New Roman" pitchFamily="16" charset="0"/>
        <a:defRPr>
          <a:solidFill>
            <a:srgbClr val="000000"/>
          </a:solidFill>
          <a:latin typeface="+mj-lt"/>
          <a:ea typeface="+mj-ea"/>
          <a:cs typeface="+mj-cs"/>
        </a:defRPr>
      </a:lvl1pPr>
      <a:lvl2pPr marL="742950" indent="-285750" algn="l" defTabSz="449263" rtl="0" fontAlgn="base">
        <a:lnSpc>
          <a:spcPct val="97000"/>
        </a:lnSpc>
        <a:spcBef>
          <a:spcPct val="0"/>
        </a:spcBef>
        <a:spcAft>
          <a:spcPct val="0"/>
        </a:spcAft>
        <a:buClr>
          <a:srgbClr val="000000"/>
        </a:buClr>
        <a:buSzPct val="100000"/>
        <a:buFont typeface="Times New Roman" pitchFamily="16" charset="0"/>
        <a:defRPr>
          <a:solidFill>
            <a:srgbClr val="000000"/>
          </a:solidFill>
          <a:latin typeface="Gill Sans MT" charset="0"/>
          <a:ea typeface="Noto Sans CJK SC Regular" charset="0"/>
          <a:cs typeface="Noto Sans CJK SC Regular" charset="0"/>
        </a:defRPr>
      </a:lvl2pPr>
      <a:lvl3pPr marL="1143000" indent="-228600" algn="l" defTabSz="449263" rtl="0" fontAlgn="base">
        <a:lnSpc>
          <a:spcPct val="97000"/>
        </a:lnSpc>
        <a:spcBef>
          <a:spcPct val="0"/>
        </a:spcBef>
        <a:spcAft>
          <a:spcPct val="0"/>
        </a:spcAft>
        <a:buClr>
          <a:srgbClr val="000000"/>
        </a:buClr>
        <a:buSzPct val="100000"/>
        <a:buFont typeface="Times New Roman" pitchFamily="16" charset="0"/>
        <a:defRPr>
          <a:solidFill>
            <a:srgbClr val="000000"/>
          </a:solidFill>
          <a:latin typeface="Gill Sans MT" charset="0"/>
          <a:ea typeface="Noto Sans CJK SC Regular" charset="0"/>
          <a:cs typeface="Noto Sans CJK SC Regular" charset="0"/>
        </a:defRPr>
      </a:lvl3pPr>
      <a:lvl4pPr marL="1600200" indent="-228600" algn="l" defTabSz="449263" rtl="0" fontAlgn="base">
        <a:lnSpc>
          <a:spcPct val="97000"/>
        </a:lnSpc>
        <a:spcBef>
          <a:spcPct val="0"/>
        </a:spcBef>
        <a:spcAft>
          <a:spcPct val="0"/>
        </a:spcAft>
        <a:buClr>
          <a:srgbClr val="000000"/>
        </a:buClr>
        <a:buSzPct val="100000"/>
        <a:buFont typeface="Times New Roman" pitchFamily="16" charset="0"/>
        <a:defRPr>
          <a:solidFill>
            <a:srgbClr val="000000"/>
          </a:solidFill>
          <a:latin typeface="Gill Sans MT" charset="0"/>
          <a:ea typeface="Noto Sans CJK SC Regular" charset="0"/>
          <a:cs typeface="Noto Sans CJK SC Regular" charset="0"/>
        </a:defRPr>
      </a:lvl4pPr>
      <a:lvl5pPr marL="2057400" indent="-228600" algn="l" defTabSz="449263" rtl="0" fontAlgn="base">
        <a:lnSpc>
          <a:spcPct val="97000"/>
        </a:lnSpc>
        <a:spcBef>
          <a:spcPct val="0"/>
        </a:spcBef>
        <a:spcAft>
          <a:spcPct val="0"/>
        </a:spcAft>
        <a:buClr>
          <a:srgbClr val="000000"/>
        </a:buClr>
        <a:buSzPct val="100000"/>
        <a:buFont typeface="Times New Roman" pitchFamily="16" charset="0"/>
        <a:defRPr>
          <a:solidFill>
            <a:srgbClr val="000000"/>
          </a:solidFill>
          <a:latin typeface="Gill Sans MT" charset="0"/>
          <a:ea typeface="Noto Sans CJK SC Regular" charset="0"/>
          <a:cs typeface="Noto Sans CJK SC Regular" charset="0"/>
        </a:defRPr>
      </a:lvl5pPr>
      <a:lvl6pPr marL="2514600" indent="-228600" algn="l" defTabSz="449263" rtl="0" fontAlgn="base">
        <a:lnSpc>
          <a:spcPct val="97000"/>
        </a:lnSpc>
        <a:spcBef>
          <a:spcPct val="0"/>
        </a:spcBef>
        <a:spcAft>
          <a:spcPct val="0"/>
        </a:spcAft>
        <a:buClr>
          <a:srgbClr val="000000"/>
        </a:buClr>
        <a:buSzPct val="100000"/>
        <a:buFont typeface="Times New Roman" pitchFamily="16" charset="0"/>
        <a:defRPr>
          <a:solidFill>
            <a:srgbClr val="000000"/>
          </a:solidFill>
          <a:latin typeface="Gill Sans MT" charset="0"/>
          <a:ea typeface="Noto Sans CJK SC Regular" charset="0"/>
          <a:cs typeface="Noto Sans CJK SC Regular" charset="0"/>
        </a:defRPr>
      </a:lvl6pPr>
      <a:lvl7pPr marL="2971800" indent="-228600" algn="l" defTabSz="449263" rtl="0" fontAlgn="base">
        <a:lnSpc>
          <a:spcPct val="97000"/>
        </a:lnSpc>
        <a:spcBef>
          <a:spcPct val="0"/>
        </a:spcBef>
        <a:spcAft>
          <a:spcPct val="0"/>
        </a:spcAft>
        <a:buClr>
          <a:srgbClr val="000000"/>
        </a:buClr>
        <a:buSzPct val="100000"/>
        <a:buFont typeface="Times New Roman" pitchFamily="16" charset="0"/>
        <a:defRPr>
          <a:solidFill>
            <a:srgbClr val="000000"/>
          </a:solidFill>
          <a:latin typeface="Gill Sans MT" charset="0"/>
          <a:ea typeface="Noto Sans CJK SC Regular" charset="0"/>
          <a:cs typeface="Noto Sans CJK SC Regular" charset="0"/>
        </a:defRPr>
      </a:lvl7pPr>
      <a:lvl8pPr marL="3429000" indent="-228600" algn="l" defTabSz="449263" rtl="0" fontAlgn="base">
        <a:lnSpc>
          <a:spcPct val="97000"/>
        </a:lnSpc>
        <a:spcBef>
          <a:spcPct val="0"/>
        </a:spcBef>
        <a:spcAft>
          <a:spcPct val="0"/>
        </a:spcAft>
        <a:buClr>
          <a:srgbClr val="000000"/>
        </a:buClr>
        <a:buSzPct val="100000"/>
        <a:buFont typeface="Times New Roman" pitchFamily="16" charset="0"/>
        <a:defRPr>
          <a:solidFill>
            <a:srgbClr val="000000"/>
          </a:solidFill>
          <a:latin typeface="Gill Sans MT" charset="0"/>
          <a:ea typeface="Noto Sans CJK SC Regular" charset="0"/>
          <a:cs typeface="Noto Sans CJK SC Regular" charset="0"/>
        </a:defRPr>
      </a:lvl8pPr>
      <a:lvl9pPr marL="3886200" indent="-228600" algn="l" defTabSz="449263" rtl="0" fontAlgn="base">
        <a:lnSpc>
          <a:spcPct val="97000"/>
        </a:lnSpc>
        <a:spcBef>
          <a:spcPct val="0"/>
        </a:spcBef>
        <a:spcAft>
          <a:spcPct val="0"/>
        </a:spcAft>
        <a:buClr>
          <a:srgbClr val="000000"/>
        </a:buClr>
        <a:buSzPct val="100000"/>
        <a:buFont typeface="Times New Roman" pitchFamily="16" charset="0"/>
        <a:defRPr>
          <a:solidFill>
            <a:srgbClr val="000000"/>
          </a:solidFill>
          <a:latin typeface="Gill Sans MT" charset="0"/>
          <a:ea typeface="Noto Sans CJK SC Regular" charset="0"/>
          <a:cs typeface="Noto Sans CJK SC Regular" charset="0"/>
        </a:defRPr>
      </a:lvl9pPr>
    </p:titleStyle>
    <p:bodyStyle>
      <a:lvl1pPr marL="342900" indent="-342900" algn="l" defTabSz="449263" rtl="0" fontAlgn="base">
        <a:lnSpc>
          <a:spcPct val="97000"/>
        </a:lnSpc>
        <a:spcBef>
          <a:spcPts val="1425"/>
        </a:spcBef>
        <a:spcAft>
          <a:spcPct val="0"/>
        </a:spcAft>
        <a:buClr>
          <a:srgbClr val="000000"/>
        </a:buClr>
        <a:buSzPct val="100000"/>
        <a:buFont typeface="Times New Roman" pitchFamily="16" charset="0"/>
        <a:defRPr sz="3200">
          <a:solidFill>
            <a:srgbClr val="000000"/>
          </a:solidFill>
          <a:latin typeface="+mn-lt"/>
          <a:ea typeface="+mn-ea"/>
          <a:cs typeface="+mn-cs"/>
        </a:defRPr>
      </a:lvl1pPr>
      <a:lvl2pPr marL="742950" indent="-285750" algn="l" defTabSz="449263" rtl="0" fontAlgn="base">
        <a:lnSpc>
          <a:spcPct val="97000"/>
        </a:lnSpc>
        <a:spcBef>
          <a:spcPts val="1138"/>
        </a:spcBef>
        <a:spcAft>
          <a:spcPct val="0"/>
        </a:spcAft>
        <a:buClr>
          <a:srgbClr val="000000"/>
        </a:buClr>
        <a:buSzPct val="100000"/>
        <a:buFont typeface="Times New Roman" pitchFamily="16" charset="0"/>
        <a:defRPr sz="2400">
          <a:solidFill>
            <a:srgbClr val="000000"/>
          </a:solidFill>
          <a:latin typeface="+mn-lt"/>
          <a:ea typeface="+mn-ea"/>
          <a:cs typeface="+mn-cs"/>
        </a:defRPr>
      </a:lvl2pPr>
      <a:lvl3pPr marL="1143000" indent="-228600" algn="l" defTabSz="449263" rtl="0" fontAlgn="base">
        <a:lnSpc>
          <a:spcPct val="97000"/>
        </a:lnSpc>
        <a:spcBef>
          <a:spcPts val="850"/>
        </a:spcBef>
        <a:spcAft>
          <a:spcPct val="0"/>
        </a:spcAft>
        <a:buClr>
          <a:srgbClr val="000000"/>
        </a:buClr>
        <a:buSzPct val="100000"/>
        <a:buFont typeface="Times New Roman" pitchFamily="16" charset="0"/>
        <a:defRPr sz="2000">
          <a:solidFill>
            <a:srgbClr val="000000"/>
          </a:solidFill>
          <a:latin typeface="+mn-lt"/>
          <a:ea typeface="+mn-ea"/>
          <a:cs typeface="+mn-cs"/>
        </a:defRPr>
      </a:lvl3pPr>
      <a:lvl4pPr marL="1600200" indent="-228600" algn="l" defTabSz="449263" rtl="0" fontAlgn="base">
        <a:lnSpc>
          <a:spcPct val="97000"/>
        </a:lnSpc>
        <a:spcBef>
          <a:spcPts val="575"/>
        </a:spcBef>
        <a:spcAft>
          <a:spcPct val="0"/>
        </a:spcAft>
        <a:buClr>
          <a:srgbClr val="000000"/>
        </a:buClr>
        <a:buSzPct val="100000"/>
        <a:buFont typeface="Times New Roman" pitchFamily="16" charset="0"/>
        <a:defRPr sz="2000">
          <a:solidFill>
            <a:srgbClr val="000000"/>
          </a:solidFill>
          <a:latin typeface="+mn-lt"/>
          <a:ea typeface="+mn-ea"/>
          <a:cs typeface="+mn-cs"/>
        </a:defRPr>
      </a:lvl4pPr>
      <a:lvl5pPr marL="2057400" indent="-228600" algn="l" defTabSz="449263" rtl="0" fontAlgn="base">
        <a:lnSpc>
          <a:spcPct val="97000"/>
        </a:lnSpc>
        <a:spcBef>
          <a:spcPts val="288"/>
        </a:spcBef>
        <a:spcAft>
          <a:spcPct val="0"/>
        </a:spcAft>
        <a:buClr>
          <a:srgbClr val="000000"/>
        </a:buClr>
        <a:buSzPct val="100000"/>
        <a:buFont typeface="Times New Roman" pitchFamily="16" charset="0"/>
        <a:defRPr sz="2000">
          <a:solidFill>
            <a:srgbClr val="000000"/>
          </a:solidFill>
          <a:latin typeface="+mn-lt"/>
          <a:ea typeface="+mn-ea"/>
          <a:cs typeface="+mn-cs"/>
        </a:defRPr>
      </a:lvl5pPr>
      <a:lvl6pPr marL="2514600" indent="-228600" algn="l" defTabSz="449263" rtl="0" fontAlgn="base">
        <a:lnSpc>
          <a:spcPct val="97000"/>
        </a:lnSpc>
        <a:spcBef>
          <a:spcPts val="288"/>
        </a:spcBef>
        <a:spcAft>
          <a:spcPct val="0"/>
        </a:spcAft>
        <a:buClr>
          <a:srgbClr val="000000"/>
        </a:buClr>
        <a:buSzPct val="100000"/>
        <a:buFont typeface="Times New Roman" pitchFamily="16" charset="0"/>
        <a:defRPr sz="2000">
          <a:solidFill>
            <a:srgbClr val="000000"/>
          </a:solidFill>
          <a:latin typeface="+mn-lt"/>
          <a:ea typeface="+mn-ea"/>
          <a:cs typeface="+mn-cs"/>
        </a:defRPr>
      </a:lvl6pPr>
      <a:lvl7pPr marL="2971800" indent="-228600" algn="l" defTabSz="449263" rtl="0" fontAlgn="base">
        <a:lnSpc>
          <a:spcPct val="97000"/>
        </a:lnSpc>
        <a:spcBef>
          <a:spcPts val="288"/>
        </a:spcBef>
        <a:spcAft>
          <a:spcPct val="0"/>
        </a:spcAft>
        <a:buClr>
          <a:srgbClr val="000000"/>
        </a:buClr>
        <a:buSzPct val="100000"/>
        <a:buFont typeface="Times New Roman" pitchFamily="16" charset="0"/>
        <a:defRPr sz="2000">
          <a:solidFill>
            <a:srgbClr val="000000"/>
          </a:solidFill>
          <a:latin typeface="+mn-lt"/>
          <a:ea typeface="+mn-ea"/>
          <a:cs typeface="+mn-cs"/>
        </a:defRPr>
      </a:lvl7pPr>
      <a:lvl8pPr marL="3429000" indent="-228600" algn="l" defTabSz="449263" rtl="0" fontAlgn="base">
        <a:lnSpc>
          <a:spcPct val="97000"/>
        </a:lnSpc>
        <a:spcBef>
          <a:spcPts val="288"/>
        </a:spcBef>
        <a:spcAft>
          <a:spcPct val="0"/>
        </a:spcAft>
        <a:buClr>
          <a:srgbClr val="000000"/>
        </a:buClr>
        <a:buSzPct val="100000"/>
        <a:buFont typeface="Times New Roman" pitchFamily="16" charset="0"/>
        <a:defRPr sz="2000">
          <a:solidFill>
            <a:srgbClr val="000000"/>
          </a:solidFill>
          <a:latin typeface="+mn-lt"/>
          <a:ea typeface="+mn-ea"/>
          <a:cs typeface="+mn-cs"/>
        </a:defRPr>
      </a:lvl8pPr>
      <a:lvl9pPr marL="3886200" indent="-228600" algn="l" defTabSz="449263" rtl="0" fontAlgn="base">
        <a:lnSpc>
          <a:spcPct val="97000"/>
        </a:lnSpc>
        <a:spcBef>
          <a:spcPts val="288"/>
        </a:spcBef>
        <a:spcAft>
          <a:spcPct val="0"/>
        </a:spcAft>
        <a:buClr>
          <a:srgbClr val="000000"/>
        </a:buClr>
        <a:buSzPct val="100000"/>
        <a:buFont typeface="Times New Roman" pitchFamily="16" charset="0"/>
        <a:defRPr sz="2000">
          <a:solidFill>
            <a:srgbClr val="000000"/>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7" Type="http://schemas.openxmlformats.org/officeDocument/2006/relationships/oleObject" Target="../embeddings/oleObject3.bin"/><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oleObject" Target="../embeddings/oleObject1.bin"/><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7" Type="http://schemas.openxmlformats.org/officeDocument/2006/relationships/oleObject" Target="../embeddings/oleObject6.bin"/><Relationship Id="rId2" Type="http://schemas.openxmlformats.org/officeDocument/2006/relationships/slideLayout" Target="../slideLayouts/slideLayout14.xml"/><Relationship Id="rId1" Type="http://schemas.openxmlformats.org/officeDocument/2006/relationships/vmlDrawing" Target="../drawings/vmlDrawing2.vml"/><Relationship Id="rId6" Type="http://schemas.openxmlformats.org/officeDocument/2006/relationships/oleObject" Target="../embeddings/oleObject5.bin"/><Relationship Id="rId5" Type="http://schemas.openxmlformats.org/officeDocument/2006/relationships/oleObject" Target="../embeddings/oleObject4.bin"/><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tile tx="0" ty="0" sx="100000" sy="100000" flip="none" algn="tl"/>
        </a:blipFill>
        <a:effectLst/>
      </p:bgPr>
    </p:bg>
    <p:spTree>
      <p:nvGrpSpPr>
        <p:cNvPr id="1" name=""/>
        <p:cNvGrpSpPr/>
        <p:nvPr/>
      </p:nvGrpSpPr>
      <p:grpSpPr>
        <a:xfrm>
          <a:off x="0" y="0"/>
          <a:ext cx="0" cy="0"/>
          <a:chOff x="0" y="0"/>
          <a:chExt cx="0" cy="0"/>
        </a:xfrm>
      </p:grpSpPr>
      <p:sp>
        <p:nvSpPr>
          <p:cNvPr id="4097" name="Rectangle 1"/>
          <p:cNvSpPr>
            <a:spLocks noGrp="1" noChangeArrowheads="1"/>
          </p:cNvSpPr>
          <p:nvPr>
            <p:ph type="title" idx="4294967295"/>
          </p:nvPr>
        </p:nvSpPr>
        <p:spPr>
          <a:xfrm>
            <a:off x="1214438" y="857250"/>
            <a:ext cx="7429500" cy="3000375"/>
          </a:xfrm>
          <a:ln/>
        </p:spPr>
        <p:txBody>
          <a:bodyPr/>
          <a:lstStyle/>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sz="3000" b="1">
                <a:solidFill>
                  <a:srgbClr val="800000"/>
                </a:solidFill>
                <a:latin typeface="Times New Roman" pitchFamily="16" charset="0"/>
                <a:cs typeface="Times New Roman" pitchFamily="16" charset="0"/>
              </a:rPr>
              <a:t>Взаимодействие образовательных организаций разного типа по постинтернатному сопровождению детей-сирот и детей, оставшихся без попечения родителей</a:t>
            </a:r>
          </a:p>
        </p:txBody>
      </p:sp>
      <p:sp>
        <p:nvSpPr>
          <p:cNvPr id="4098" name="Rectangle 2"/>
          <p:cNvSpPr>
            <a:spLocks noGrp="1" noChangeArrowheads="1"/>
          </p:cNvSpPr>
          <p:nvPr>
            <p:ph type="subTitle" idx="4294967295"/>
          </p:nvPr>
        </p:nvSpPr>
        <p:spPr>
          <a:xfrm>
            <a:off x="4572000" y="5000625"/>
            <a:ext cx="4286250" cy="1214438"/>
          </a:xfrm>
          <a:ln/>
        </p:spPr>
        <p:txBody>
          <a:bodyPr lIns="90000" tIns="0" rIns="90000" bIns="45000"/>
          <a:lstStyle/>
          <a:p>
            <a:pPr marL="26988" indent="0">
              <a:lnSpc>
                <a:spcPct val="100000"/>
              </a:lnSpc>
              <a:spcBef>
                <a:spcPts val="600"/>
              </a:spcBef>
              <a:buClrTx/>
              <a:buFontTx/>
              <a:buNone/>
              <a:tabLst>
                <a:tab pos="26988" algn="l"/>
                <a:tab pos="131763" algn="l"/>
                <a:tab pos="581025" algn="l"/>
                <a:tab pos="1030288" algn="l"/>
                <a:tab pos="1479550" algn="l"/>
                <a:tab pos="1928813" algn="l"/>
                <a:tab pos="2378075" algn="l"/>
                <a:tab pos="2827338" algn="l"/>
                <a:tab pos="3276600" algn="l"/>
                <a:tab pos="3725863" algn="l"/>
                <a:tab pos="4175125" algn="l"/>
                <a:tab pos="4624388" algn="l"/>
                <a:tab pos="5073650" algn="l"/>
                <a:tab pos="5522913" algn="l"/>
                <a:tab pos="5972175" algn="l"/>
                <a:tab pos="6421438" algn="l"/>
                <a:tab pos="6870700" algn="l"/>
                <a:tab pos="7319963" algn="l"/>
                <a:tab pos="7769225" algn="l"/>
                <a:tab pos="8218488" algn="l"/>
                <a:tab pos="8667750" algn="l"/>
              </a:tabLst>
            </a:pPr>
            <a:r>
              <a:rPr lang="ru-RU" sz="1800" b="1">
                <a:latin typeface="Times New Roman" pitchFamily="16" charset="0"/>
              </a:rPr>
              <a:t>К.В. Бабуков,</a:t>
            </a:r>
          </a:p>
          <a:p>
            <a:pPr marL="26988" indent="0">
              <a:lnSpc>
                <a:spcPct val="100000"/>
              </a:lnSpc>
              <a:spcBef>
                <a:spcPts val="600"/>
              </a:spcBef>
              <a:buClrTx/>
              <a:buFontTx/>
              <a:buNone/>
              <a:tabLst>
                <a:tab pos="26988" algn="l"/>
                <a:tab pos="131763" algn="l"/>
                <a:tab pos="581025" algn="l"/>
                <a:tab pos="1030288" algn="l"/>
                <a:tab pos="1479550" algn="l"/>
                <a:tab pos="1928813" algn="l"/>
                <a:tab pos="2378075" algn="l"/>
                <a:tab pos="2827338" algn="l"/>
                <a:tab pos="3276600" algn="l"/>
                <a:tab pos="3725863" algn="l"/>
                <a:tab pos="4175125" algn="l"/>
                <a:tab pos="4624388" algn="l"/>
                <a:tab pos="5073650" algn="l"/>
                <a:tab pos="5522913" algn="l"/>
                <a:tab pos="5972175" algn="l"/>
                <a:tab pos="6421438" algn="l"/>
                <a:tab pos="6870700" algn="l"/>
                <a:tab pos="7319963" algn="l"/>
                <a:tab pos="7769225" algn="l"/>
                <a:tab pos="8218488" algn="l"/>
                <a:tab pos="8667750" algn="l"/>
              </a:tabLst>
            </a:pPr>
            <a:r>
              <a:rPr lang="ru-RU" sz="1800" b="1">
                <a:latin typeface="Times New Roman" pitchFamily="16" charset="0"/>
              </a:rPr>
              <a:t>директор МКУ «Центр содействия </a:t>
            </a:r>
          </a:p>
          <a:p>
            <a:pPr marL="26988" indent="0">
              <a:lnSpc>
                <a:spcPct val="100000"/>
              </a:lnSpc>
              <a:spcBef>
                <a:spcPts val="600"/>
              </a:spcBef>
              <a:buClrTx/>
              <a:buFontTx/>
              <a:buNone/>
              <a:tabLst>
                <a:tab pos="26988" algn="l"/>
                <a:tab pos="131763" algn="l"/>
                <a:tab pos="581025" algn="l"/>
                <a:tab pos="1030288" algn="l"/>
                <a:tab pos="1479550" algn="l"/>
                <a:tab pos="1928813" algn="l"/>
                <a:tab pos="2378075" algn="l"/>
                <a:tab pos="2827338" algn="l"/>
                <a:tab pos="3276600" algn="l"/>
                <a:tab pos="3725863" algn="l"/>
                <a:tab pos="4175125" algn="l"/>
                <a:tab pos="4624388" algn="l"/>
                <a:tab pos="5073650" algn="l"/>
                <a:tab pos="5522913" algn="l"/>
                <a:tab pos="5972175" algn="l"/>
                <a:tab pos="6421438" algn="l"/>
                <a:tab pos="6870700" algn="l"/>
                <a:tab pos="7319963" algn="l"/>
                <a:tab pos="7769225" algn="l"/>
                <a:tab pos="8218488" algn="l"/>
                <a:tab pos="8667750" algn="l"/>
              </a:tabLst>
            </a:pPr>
            <a:r>
              <a:rPr lang="ru-RU" sz="1800" b="1">
                <a:latin typeface="Times New Roman" pitchFamily="16" charset="0"/>
              </a:rPr>
              <a:t>семейному устройству детей «Радуга»</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tile tx="0" ty="0" sx="100000" sy="100000" flip="none" algn="tl"/>
        </a:blipFill>
        <a:effectLst/>
      </p:bgPr>
    </p:bg>
    <p:spTree>
      <p:nvGrpSpPr>
        <p:cNvPr id="1" name=""/>
        <p:cNvGrpSpPr/>
        <p:nvPr/>
      </p:nvGrpSpPr>
      <p:grpSpPr>
        <a:xfrm>
          <a:off x="0" y="0"/>
          <a:ext cx="0" cy="0"/>
          <a:chOff x="0" y="0"/>
          <a:chExt cx="0" cy="0"/>
        </a:xfrm>
      </p:grpSpPr>
      <p:sp>
        <p:nvSpPr>
          <p:cNvPr id="5121" name="Rectangle 1"/>
          <p:cNvSpPr>
            <a:spLocks noGrp="1" noChangeArrowheads="1"/>
          </p:cNvSpPr>
          <p:nvPr>
            <p:ph type="title"/>
          </p:nvPr>
        </p:nvSpPr>
        <p:spPr>
          <a:xfrm>
            <a:off x="1223963" y="642938"/>
            <a:ext cx="7348537" cy="4857750"/>
          </a:xfrm>
          <a:ln/>
        </p:spPr>
        <p:txBody>
          <a:bodyPr/>
          <a:lstStyle/>
          <a:p>
            <a:pPr>
              <a:lnSpc>
                <a:spcPct val="100000"/>
              </a:lnSpc>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sz="2200">
                <a:solidFill>
                  <a:srgbClr val="800000"/>
                </a:solidFill>
                <a:latin typeface="Times New Roman" pitchFamily="16" charset="0"/>
              </a:rPr>
              <a:t/>
            </a:r>
            <a:br>
              <a:rPr lang="ru-RU" sz="2200">
                <a:solidFill>
                  <a:srgbClr val="800000"/>
                </a:solidFill>
                <a:latin typeface="Times New Roman" pitchFamily="16" charset="0"/>
              </a:rPr>
            </a:br>
            <a:r>
              <a:rPr lang="ru-RU" sz="2200">
                <a:solidFill>
                  <a:srgbClr val="800000"/>
                </a:solidFill>
                <a:latin typeface="Times New Roman" pitchFamily="16" charset="0"/>
              </a:rPr>
              <a:t>Направления деятельности МКУ «Центр содействия семейному устройству детей «Радуга»:</a:t>
            </a:r>
            <a:r>
              <a:rPr lang="ru-RU" sz="2200">
                <a:solidFill>
                  <a:srgbClr val="800000"/>
                </a:solidFill>
              </a:rPr>
              <a:t/>
            </a:r>
            <a:br>
              <a:rPr lang="ru-RU" sz="2200">
                <a:solidFill>
                  <a:srgbClr val="800000"/>
                </a:solidFill>
              </a:rPr>
            </a:br>
            <a:r>
              <a:rPr lang="ru-RU" sz="2200">
                <a:solidFill>
                  <a:srgbClr val="800000"/>
                </a:solidFill>
              </a:rPr>
              <a:t/>
            </a:r>
            <a:br>
              <a:rPr lang="ru-RU" sz="2200">
                <a:solidFill>
                  <a:srgbClr val="800000"/>
                </a:solidFill>
              </a:rPr>
            </a:br>
            <a:r>
              <a:rPr lang="ru-RU">
                <a:solidFill>
                  <a:srgbClr val="800000"/>
                </a:solidFill>
                <a:latin typeface="Times New Roman" pitchFamily="16" charset="0"/>
                <a:cs typeface="Times New Roman" pitchFamily="16" charset="0"/>
              </a:rPr>
              <a:t>- содержание и воспитание детей-сирот и детей, оставшихся без попечения родителей, а также детей, чьи родители (законные представители) не могут исполнять свои обязанности в отношении детей;</a:t>
            </a:r>
            <a:br>
              <a:rPr lang="ru-RU">
                <a:solidFill>
                  <a:srgbClr val="800000"/>
                </a:solidFill>
                <a:latin typeface="Times New Roman" pitchFamily="16" charset="0"/>
                <a:cs typeface="Times New Roman" pitchFamily="16" charset="0"/>
              </a:rPr>
            </a:br>
            <a:r>
              <a:rPr lang="ru-RU">
                <a:solidFill>
                  <a:srgbClr val="800000"/>
                </a:solidFill>
                <a:latin typeface="Times New Roman" pitchFamily="16" charset="0"/>
                <a:cs typeface="Times New Roman" pitchFamily="16" charset="0"/>
              </a:rPr>
              <a:t/>
            </a:r>
            <a:br>
              <a:rPr lang="ru-RU">
                <a:solidFill>
                  <a:srgbClr val="800000"/>
                </a:solidFill>
                <a:latin typeface="Times New Roman" pitchFamily="16" charset="0"/>
                <a:cs typeface="Times New Roman" pitchFamily="16" charset="0"/>
              </a:rPr>
            </a:br>
            <a:r>
              <a:rPr lang="ru-RU">
                <a:solidFill>
                  <a:srgbClr val="800000"/>
                </a:solidFill>
                <a:latin typeface="Times New Roman" pitchFamily="16" charset="0"/>
              </a:rPr>
              <a:t>- выявление несовершеннолетних граждан, нуждающихся в установлении над ними опеки или попечительства;</a:t>
            </a:r>
            <a:br>
              <a:rPr lang="ru-RU">
                <a:solidFill>
                  <a:srgbClr val="800000"/>
                </a:solidFill>
                <a:latin typeface="Times New Roman" pitchFamily="16" charset="0"/>
              </a:rPr>
            </a:br>
            <a:r>
              <a:rPr lang="ru-RU">
                <a:solidFill>
                  <a:srgbClr val="800000"/>
                </a:solidFill>
                <a:latin typeface="Times New Roman" pitchFamily="16" charset="0"/>
              </a:rPr>
              <a:t/>
            </a:r>
            <a:br>
              <a:rPr lang="ru-RU">
                <a:solidFill>
                  <a:srgbClr val="800000"/>
                </a:solidFill>
                <a:latin typeface="Times New Roman" pitchFamily="16" charset="0"/>
              </a:rPr>
            </a:br>
            <a:r>
              <a:rPr lang="ru-RU">
                <a:solidFill>
                  <a:srgbClr val="800000"/>
                </a:solidFill>
                <a:latin typeface="Times New Roman" pitchFamily="16" charset="0"/>
              </a:rPr>
              <a:t>- оказание содействия семейному устройству детей-сирот и детей, оставшихся без попечения родителей;</a:t>
            </a:r>
            <a:br>
              <a:rPr lang="ru-RU">
                <a:solidFill>
                  <a:srgbClr val="800000"/>
                </a:solidFill>
                <a:latin typeface="Times New Roman" pitchFamily="16" charset="0"/>
              </a:rPr>
            </a:br>
            <a:r>
              <a:rPr lang="ru-RU">
                <a:solidFill>
                  <a:srgbClr val="800000"/>
                </a:solidFill>
                <a:latin typeface="Times New Roman" pitchFamily="16" charset="0"/>
                <a:cs typeface="Times New Roman" pitchFamily="16" charset="0"/>
              </a:rPr>
              <a:t/>
            </a:r>
            <a:br>
              <a:rPr lang="ru-RU">
                <a:solidFill>
                  <a:srgbClr val="800000"/>
                </a:solidFill>
                <a:latin typeface="Times New Roman" pitchFamily="16" charset="0"/>
                <a:cs typeface="Times New Roman" pitchFamily="16" charset="0"/>
              </a:rPr>
            </a:br>
            <a:r>
              <a:rPr lang="ru-RU">
                <a:solidFill>
                  <a:srgbClr val="800000"/>
                </a:solidFill>
                <a:latin typeface="Times New Roman" pitchFamily="16" charset="0"/>
                <a:cs typeface="Times New Roman" pitchFamily="16" charset="0"/>
              </a:rPr>
              <a:t>- подбор и подготовка граждан, выразивших желание стать опекунами или попечителями либо принять детей, оставшихся без попечения родителей, в семью на воспитание.</a:t>
            </a:r>
            <a:r>
              <a:rPr lang="ru-RU" sz="2200">
                <a:solidFill>
                  <a:srgbClr val="800000"/>
                </a:solidFill>
                <a:cs typeface="Times New Roman" pitchFamily="16" charset="0"/>
              </a:rPr>
              <a:t/>
            </a:r>
            <a:br>
              <a:rPr lang="ru-RU" sz="2200">
                <a:solidFill>
                  <a:srgbClr val="800000"/>
                </a:solidFill>
                <a:cs typeface="Times New Roman" pitchFamily="16" charset="0"/>
              </a:rPr>
            </a:br>
            <a:endParaRPr lang="ru-RU" sz="2200">
              <a:solidFill>
                <a:srgbClr val="800000"/>
              </a:solidFill>
              <a:cs typeface="Times New Roman" pitchFamily="16" charset="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tile tx="0" ty="0" sx="100000" sy="100000" flip="none" algn="tl"/>
        </a:blipFill>
        <a:effectLst/>
      </p:bgPr>
    </p:bg>
    <p:spTree>
      <p:nvGrpSpPr>
        <p:cNvPr id="1" name=""/>
        <p:cNvGrpSpPr/>
        <p:nvPr/>
      </p:nvGrpSpPr>
      <p:grpSpPr>
        <a:xfrm>
          <a:off x="0" y="0"/>
          <a:ext cx="0" cy="0"/>
          <a:chOff x="0" y="0"/>
          <a:chExt cx="0" cy="0"/>
        </a:xfrm>
      </p:grpSpPr>
      <p:sp>
        <p:nvSpPr>
          <p:cNvPr id="6145" name="Rectangle 1"/>
          <p:cNvSpPr>
            <a:spLocks noGrp="1" noChangeArrowheads="1"/>
          </p:cNvSpPr>
          <p:nvPr>
            <p:ph type="title"/>
          </p:nvPr>
        </p:nvSpPr>
        <p:spPr>
          <a:xfrm>
            <a:off x="1223963" y="642938"/>
            <a:ext cx="7348537" cy="4857750"/>
          </a:xfrm>
          <a:ln/>
        </p:spPr>
        <p:txBody>
          <a:bodyPr/>
          <a:lstStyle/>
          <a:p>
            <a:pPr>
              <a:lnSpc>
                <a:spcPct val="100000"/>
              </a:lnSpc>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sz="2200">
                <a:solidFill>
                  <a:srgbClr val="800000"/>
                </a:solidFill>
                <a:latin typeface="Times New Roman" pitchFamily="16" charset="0"/>
              </a:rPr>
              <a:t/>
            </a:r>
            <a:br>
              <a:rPr lang="ru-RU" sz="2200">
                <a:solidFill>
                  <a:srgbClr val="800000"/>
                </a:solidFill>
                <a:latin typeface="Times New Roman" pitchFamily="16" charset="0"/>
              </a:rPr>
            </a:br>
            <a:r>
              <a:rPr lang="ru-RU" sz="2000">
                <a:solidFill>
                  <a:srgbClr val="800000"/>
                </a:solidFill>
                <a:latin typeface="Times New Roman" pitchFamily="16" charset="0"/>
                <a:cs typeface="Times New Roman" pitchFamily="16" charset="0"/>
              </a:rPr>
              <a:t>Приказ Кузбасского регионального института развития профессионального образования № 28 от 19 июня 2015 года о присвоен статус базового учреждения института МКУ «Центр содействия семейному устройству детей «Радуга» по теме: «Разработка и апробация муниципальной модели сетевого взаимодействия образовательных организаций разного типа по постинтернатному сопровождению детей-сирот и детей, оставшихся без попечения родителей (на примере Юргинского городского округа)»</a:t>
            </a:r>
            <a:r>
              <a:rPr lang="ru-RU" sz="2200">
                <a:solidFill>
                  <a:srgbClr val="800000"/>
                </a:solidFill>
                <a:cs typeface="Times New Roman" pitchFamily="16" charset="0"/>
              </a:rPr>
              <a:t/>
            </a:r>
            <a:br>
              <a:rPr lang="ru-RU" sz="2200">
                <a:solidFill>
                  <a:srgbClr val="800000"/>
                </a:solidFill>
                <a:cs typeface="Times New Roman" pitchFamily="16" charset="0"/>
              </a:rPr>
            </a:br>
            <a:endParaRPr lang="ru-RU" sz="2200">
              <a:solidFill>
                <a:srgbClr val="800000"/>
              </a:solidFill>
              <a:cs typeface="Times New Roman" pitchFamily="16" charset="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tile tx="0" ty="0" sx="100000" sy="100000" flip="none" algn="tl"/>
        </a:blipFill>
        <a:effectLst/>
      </p:bgPr>
    </p:bg>
    <p:spTree>
      <p:nvGrpSpPr>
        <p:cNvPr id="1" name=""/>
        <p:cNvGrpSpPr/>
        <p:nvPr/>
      </p:nvGrpSpPr>
      <p:grpSpPr>
        <a:xfrm>
          <a:off x="0" y="0"/>
          <a:ext cx="0" cy="0"/>
          <a:chOff x="0" y="0"/>
          <a:chExt cx="0" cy="0"/>
        </a:xfrm>
      </p:grpSpPr>
      <p:sp>
        <p:nvSpPr>
          <p:cNvPr id="7169" name="Rectangle 1"/>
          <p:cNvSpPr>
            <a:spLocks noGrp="1" noChangeArrowheads="1"/>
          </p:cNvSpPr>
          <p:nvPr>
            <p:ph type="title"/>
          </p:nvPr>
        </p:nvSpPr>
        <p:spPr>
          <a:xfrm>
            <a:off x="1000125" y="214313"/>
            <a:ext cx="8143875" cy="631825"/>
          </a:xfrm>
          <a:ln/>
        </p:spPr>
        <p:txBody>
          <a:bodyPr/>
          <a:lstStyle/>
          <a:p>
            <a:pPr>
              <a:lnSpc>
                <a:spcPct val="100000"/>
              </a:lnSpc>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sz="2800">
                <a:solidFill>
                  <a:srgbClr val="800000"/>
                </a:solidFill>
                <a:latin typeface="Times New Roman" pitchFamily="16" charset="0"/>
              </a:rPr>
              <a:t>Программа экспериментальной деятельности </a:t>
            </a:r>
          </a:p>
        </p:txBody>
      </p:sp>
      <p:pic>
        <p:nvPicPr>
          <p:cNvPr id="7170" name="Picture 2"/>
          <p:cNvPicPr>
            <a:picLocks noChangeAspect="1" noChangeArrowheads="1"/>
          </p:cNvPicPr>
          <p:nvPr/>
        </p:nvPicPr>
        <p:blipFill>
          <a:blip r:embed="rId4" cstate="print"/>
          <a:srcRect/>
          <a:stretch>
            <a:fillRect/>
          </a:stretch>
        </p:blipFill>
        <p:spPr bwMode="auto">
          <a:xfrm>
            <a:off x="2786063" y="1046163"/>
            <a:ext cx="3805237" cy="5453062"/>
          </a:xfrm>
          <a:prstGeom prst="rect">
            <a:avLst/>
          </a:prstGeom>
          <a:solidFill>
            <a:srgbClr val="EDEDED"/>
          </a:solidFill>
          <a:ln w="190440" cap="flat">
            <a:solidFill>
              <a:srgbClr val="FFFFFF"/>
            </a:solidFill>
            <a:miter lim="800000"/>
            <a:headEnd/>
            <a:tailEnd/>
          </a:ln>
          <a:effectLst>
            <a:outerShdw dist="18000" dir="5400000" algn="ctr" rotWithShape="0">
              <a:srgbClr val="000000">
                <a:alpha val="40033"/>
              </a:srgbClr>
            </a:outerShdw>
          </a:effectLst>
        </p:spPr>
      </p:pic>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tile tx="0" ty="0" sx="100000" sy="100000" flip="none" algn="tl"/>
        </a:blipFill>
        <a:effectLst/>
      </p:bgPr>
    </p:bg>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1214438" y="142875"/>
            <a:ext cx="7643812" cy="1081088"/>
          </a:xfrm>
          <a:ln/>
        </p:spPr>
        <p:txBody>
          <a:bodyPr/>
          <a:lstStyle/>
          <a:p>
            <a:pPr>
              <a:lnSpc>
                <a:spcPct val="100000"/>
              </a:lnSpc>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sz="3000">
                <a:solidFill>
                  <a:srgbClr val="800000"/>
                </a:solidFill>
              </a:rPr>
              <a:t/>
            </a:r>
            <a:br>
              <a:rPr lang="ru-RU" sz="3000">
                <a:solidFill>
                  <a:srgbClr val="800000"/>
                </a:solidFill>
              </a:rPr>
            </a:br>
            <a:r>
              <a:rPr lang="ru-RU" sz="2000">
                <a:solidFill>
                  <a:srgbClr val="800000"/>
                </a:solidFill>
              </a:rPr>
              <a:t/>
            </a:r>
            <a:br>
              <a:rPr lang="ru-RU" sz="2000">
                <a:solidFill>
                  <a:srgbClr val="800000"/>
                </a:solidFill>
              </a:rPr>
            </a:br>
            <a:r>
              <a:rPr lang="ru-RU" sz="2200">
                <a:solidFill>
                  <a:srgbClr val="800000"/>
                </a:solidFill>
                <a:latin typeface="Times New Roman" pitchFamily="16" charset="0"/>
              </a:rPr>
              <a:t>Семинар-практикум по теме «Организация постинтернатного сопровождения лиц из числа детей-сирот и детей, оставшихся без попечения родителей, обучающихся в образовательных организациях города»</a:t>
            </a:r>
          </a:p>
        </p:txBody>
      </p:sp>
      <p:pic>
        <p:nvPicPr>
          <p:cNvPr id="8194" name="Picture 2"/>
          <p:cNvPicPr>
            <a:picLocks noChangeAspect="1" noChangeArrowheads="1"/>
          </p:cNvPicPr>
          <p:nvPr/>
        </p:nvPicPr>
        <p:blipFill>
          <a:blip r:embed="rId4" cstate="print"/>
          <a:srcRect/>
          <a:stretch>
            <a:fillRect/>
          </a:stretch>
        </p:blipFill>
        <p:spPr bwMode="auto">
          <a:xfrm>
            <a:off x="1809750" y="1785938"/>
            <a:ext cx="6191250" cy="4643437"/>
          </a:xfrm>
          <a:prstGeom prst="rect">
            <a:avLst/>
          </a:prstGeom>
          <a:noFill/>
          <a:ln w="9525" cap="flat">
            <a:noFill/>
            <a:round/>
            <a:headEnd/>
            <a:tailEnd/>
          </a:ln>
          <a:effec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tile tx="0" ty="0" sx="100000" sy="100000" flip="none" algn="tl"/>
        </a:blipFill>
        <a:effectLst/>
      </p:bgPr>
    </p:bg>
    <p:spTree>
      <p:nvGrpSpPr>
        <p:cNvPr id="1" name=""/>
        <p:cNvGrpSpPr/>
        <p:nvPr/>
      </p:nvGrpSpPr>
      <p:grpSpPr>
        <a:xfrm>
          <a:off x="0" y="0"/>
          <a:ext cx="0" cy="0"/>
          <a:chOff x="0" y="0"/>
          <a:chExt cx="0" cy="0"/>
        </a:xfrm>
      </p:grpSpPr>
      <p:sp>
        <p:nvSpPr>
          <p:cNvPr id="9217" name="Rectangle 1"/>
          <p:cNvSpPr>
            <a:spLocks noGrp="1" noChangeArrowheads="1"/>
          </p:cNvSpPr>
          <p:nvPr>
            <p:ph type="title"/>
          </p:nvPr>
        </p:nvSpPr>
        <p:spPr>
          <a:xfrm>
            <a:off x="1223963" y="612775"/>
            <a:ext cx="7683500" cy="755650"/>
          </a:xfrm>
          <a:ln/>
        </p:spPr>
        <p:txBody>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sz="2400">
                <a:solidFill>
                  <a:srgbClr val="800000"/>
                </a:solidFill>
                <a:latin typeface="Times New Roman" pitchFamily="16" charset="0"/>
                <a:cs typeface="Times New Roman" pitchFamily="16" charset="0"/>
              </a:rPr>
              <a:t>Нормативные документы</a:t>
            </a:r>
            <a:r>
              <a:rPr lang="ru-RU" sz="2000" b="1">
                <a:solidFill>
                  <a:srgbClr val="800000"/>
                </a:solidFill>
                <a:cs typeface="Times New Roman" pitchFamily="16" charset="0"/>
              </a:rPr>
              <a:t/>
            </a:r>
            <a:br>
              <a:rPr lang="ru-RU" sz="2000" b="1">
                <a:solidFill>
                  <a:srgbClr val="800000"/>
                </a:solidFill>
                <a:cs typeface="Times New Roman" pitchFamily="16" charset="0"/>
              </a:rPr>
            </a:br>
            <a:r>
              <a:rPr lang="ru-RU" sz="500" b="1">
                <a:solidFill>
                  <a:srgbClr val="800000"/>
                </a:solidFill>
                <a:cs typeface="Times New Roman" pitchFamily="16" charset="0"/>
              </a:rPr>
              <a:t/>
            </a:r>
            <a:br>
              <a:rPr lang="ru-RU" sz="500" b="1">
                <a:solidFill>
                  <a:srgbClr val="800000"/>
                </a:solidFill>
                <a:cs typeface="Times New Roman" pitchFamily="16" charset="0"/>
              </a:rPr>
            </a:br>
            <a:r>
              <a:rPr lang="ru-RU" sz="1600" b="1">
                <a:solidFill>
                  <a:srgbClr val="800000"/>
                </a:solidFill>
                <a:cs typeface="Times New Roman" pitchFamily="16" charset="0"/>
              </a:rPr>
              <a:t/>
            </a:r>
            <a:br>
              <a:rPr lang="ru-RU" sz="1600" b="1">
                <a:solidFill>
                  <a:srgbClr val="800000"/>
                </a:solidFill>
                <a:cs typeface="Times New Roman" pitchFamily="16" charset="0"/>
              </a:rPr>
            </a:br>
            <a:endParaRPr lang="ru-RU" sz="1600" b="1">
              <a:solidFill>
                <a:srgbClr val="800000"/>
              </a:solidFill>
              <a:cs typeface="Times New Roman" pitchFamily="16" charset="0"/>
            </a:endParaRPr>
          </a:p>
        </p:txBody>
      </p:sp>
      <p:pic>
        <p:nvPicPr>
          <p:cNvPr id="9218" name="Picture 2"/>
          <p:cNvPicPr>
            <a:picLocks noChangeAspect="1" noChangeArrowheads="1"/>
          </p:cNvPicPr>
          <p:nvPr/>
        </p:nvPicPr>
        <p:blipFill>
          <a:blip r:embed="rId4" cstate="print"/>
          <a:srcRect/>
          <a:stretch>
            <a:fillRect/>
          </a:stretch>
        </p:blipFill>
        <p:spPr bwMode="auto">
          <a:xfrm>
            <a:off x="3105150" y="1008063"/>
            <a:ext cx="4095750" cy="5629275"/>
          </a:xfrm>
          <a:prstGeom prst="rect">
            <a:avLst/>
          </a:prstGeom>
          <a:noFill/>
          <a:ln w="9525" cap="flat">
            <a:noFill/>
            <a:round/>
            <a:headEnd/>
            <a:tailEnd/>
          </a:ln>
          <a:effec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tile tx="0" ty="0" sx="100000" sy="100000" flip="none" algn="tl"/>
        </a:blipFill>
        <a:effectLst/>
      </p:bgPr>
    </p:bg>
    <p:spTree>
      <p:nvGrpSpPr>
        <p:cNvPr id="1" name=""/>
        <p:cNvGrpSpPr/>
        <p:nvPr/>
      </p:nvGrpSpPr>
      <p:grpSpPr>
        <a:xfrm>
          <a:off x="0" y="0"/>
          <a:ext cx="0" cy="0"/>
          <a:chOff x="0" y="0"/>
          <a:chExt cx="0" cy="0"/>
        </a:xfrm>
      </p:grpSpPr>
      <p:sp>
        <p:nvSpPr>
          <p:cNvPr id="10241" name="Rectangle 1"/>
          <p:cNvSpPr>
            <a:spLocks noGrp="1" noChangeArrowheads="1"/>
          </p:cNvSpPr>
          <p:nvPr>
            <p:ph type="title"/>
          </p:nvPr>
        </p:nvSpPr>
        <p:spPr>
          <a:xfrm>
            <a:off x="1214438" y="500063"/>
            <a:ext cx="7715250" cy="5357812"/>
          </a:xfrm>
          <a:ln/>
        </p:spPr>
        <p:txBody>
          <a:bodyPr/>
          <a:lstStyle/>
          <a:p>
            <a:pPr indent="450850">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sz="2400">
                <a:solidFill>
                  <a:srgbClr val="800000"/>
                </a:solidFill>
                <a:latin typeface="Times New Roman" pitchFamily="16" charset="0"/>
              </a:rPr>
              <a:t>Цель - организация межведомственного взаимодействия участников системы постинтернатного сопровождения детей-сирот и детей, оставшихся без попечения родителей, лиц из числа детей-сирот и детей, оставшихся без попечения родителей (выпускников)</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tile tx="0" ty="0" sx="100000" sy="100000" flip="none" algn="tl"/>
        </a:blipFill>
        <a:effectLst/>
      </p:bgPr>
    </p:bg>
    <p:spTree>
      <p:nvGrpSpPr>
        <p:cNvPr id="1" name=""/>
        <p:cNvGrpSpPr/>
        <p:nvPr/>
      </p:nvGrpSpPr>
      <p:grpSpPr>
        <a:xfrm>
          <a:off x="0" y="0"/>
          <a:ext cx="0" cy="0"/>
          <a:chOff x="0" y="0"/>
          <a:chExt cx="0" cy="0"/>
        </a:xfrm>
      </p:grpSpPr>
      <p:sp>
        <p:nvSpPr>
          <p:cNvPr id="11265" name="Rectangle 1"/>
          <p:cNvSpPr>
            <a:spLocks noGrp="1" noChangeArrowheads="1"/>
          </p:cNvSpPr>
          <p:nvPr>
            <p:ph type="title"/>
          </p:nvPr>
        </p:nvSpPr>
        <p:spPr>
          <a:xfrm>
            <a:off x="1214438" y="500063"/>
            <a:ext cx="7715250" cy="5357812"/>
          </a:xfrm>
          <a:ln/>
        </p:spPr>
        <p:txBody>
          <a:bodyPr/>
          <a:lstStyle/>
          <a:p>
            <a:pPr algn="jus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b="1">
                <a:solidFill>
                  <a:srgbClr val="800000"/>
                </a:solidFill>
                <a:latin typeface="Times New Roman" pitchFamily="16" charset="0"/>
              </a:rPr>
              <a:t>Порядок организации постинтернатного сопровождения детей-сирот и детей, оставшихся без попечения родителей, лиц из числа детей-сирот и детей, оставшихся без попечения родителей, в Юргинском городском округе</a:t>
            </a:r>
            <a:br>
              <a:rPr lang="ru-RU" b="1">
                <a:solidFill>
                  <a:srgbClr val="800000"/>
                </a:solidFill>
                <a:latin typeface="Times New Roman" pitchFamily="16" charset="0"/>
              </a:rPr>
            </a:br>
            <a:r>
              <a:rPr lang="ru-RU" b="1">
                <a:solidFill>
                  <a:srgbClr val="800000"/>
                </a:solidFill>
                <a:latin typeface="Times New Roman" pitchFamily="16" charset="0"/>
              </a:rPr>
              <a:t/>
            </a:r>
            <a:br>
              <a:rPr lang="ru-RU" b="1">
                <a:solidFill>
                  <a:srgbClr val="800000"/>
                </a:solidFill>
                <a:latin typeface="Times New Roman" pitchFamily="16" charset="0"/>
              </a:rPr>
            </a:br>
            <a:r>
              <a:rPr lang="ru-RU" b="1">
                <a:solidFill>
                  <a:srgbClr val="800000"/>
                </a:solidFill>
                <a:latin typeface="Times New Roman" pitchFamily="16" charset="0"/>
              </a:rPr>
              <a:t>2</a:t>
            </a:r>
            <a:r>
              <a:rPr lang="ru-RU">
                <a:solidFill>
                  <a:srgbClr val="800000"/>
                </a:solidFill>
                <a:latin typeface="Times New Roman" pitchFamily="16" charset="0"/>
              </a:rPr>
              <a:t>. </a:t>
            </a:r>
            <a:r>
              <a:rPr lang="ru-RU" b="1">
                <a:solidFill>
                  <a:srgbClr val="800000"/>
                </a:solidFill>
                <a:latin typeface="Times New Roman" pitchFamily="16" charset="0"/>
              </a:rPr>
              <a:t>Организация постинтернатного сопровождения выпускников</a:t>
            </a:r>
            <a:br>
              <a:rPr lang="ru-RU" b="1">
                <a:solidFill>
                  <a:srgbClr val="800000"/>
                </a:solidFill>
                <a:latin typeface="Times New Roman" pitchFamily="16" charset="0"/>
              </a:rPr>
            </a:br>
            <a:r>
              <a:rPr lang="ru-RU" b="1">
                <a:solidFill>
                  <a:srgbClr val="800000"/>
                </a:solidFill>
                <a:latin typeface="Times New Roman" pitchFamily="16" charset="0"/>
              </a:rPr>
              <a:t/>
            </a:r>
            <a:br>
              <a:rPr lang="ru-RU" b="1">
                <a:solidFill>
                  <a:srgbClr val="800000"/>
                </a:solidFill>
                <a:latin typeface="Times New Roman" pitchFamily="16" charset="0"/>
              </a:rPr>
            </a:br>
            <a:r>
              <a:rPr lang="ru-RU">
                <a:solidFill>
                  <a:srgbClr val="800000"/>
                </a:solidFill>
                <a:latin typeface="Times New Roman" pitchFamily="16" charset="0"/>
              </a:rPr>
              <a:t>2.1. Межведомственное взаимодействие по постинтернатному сопровождению выпускников осуществляют: МКУ «Центр содействия семейному устройству детей «Радуга», ГОУ СПО Юргинский Техникум Машиностроения и Информационных Технологий, ГПОУ Юргинский Технологический Колледж, ГАПОУ Юргинский Техникум Агротехнологий и Сервиса, отдел охраны прав детства управления образованием Администрации города Юрги, общеобразовательные организации, комиссия по делам несовершеннолетних и защите их прав при Администрации города Юрги, отдел по делам несовершеннолетних Межмуниципального отдела МВД России «Юргинский», Государственное казенное учреждение центр занятости населения города.</a:t>
            </a:r>
            <a:br>
              <a:rPr lang="ru-RU">
                <a:solidFill>
                  <a:srgbClr val="800000"/>
                </a:solidFill>
                <a:latin typeface="Times New Roman" pitchFamily="16" charset="0"/>
              </a:rPr>
            </a:br>
            <a:r>
              <a:rPr lang="ru-RU">
                <a:solidFill>
                  <a:srgbClr val="800000"/>
                </a:solidFill>
                <a:latin typeface="Times New Roman" pitchFamily="16" charset="0"/>
              </a:rPr>
              <a:t>2.2. Полномочия непосредственного постинтернатного сопровождения выпускников возложены на педагогический коллектив МКУ «Центр содействия семейному устройству детей «Радуга».</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tile tx="0" ty="0" sx="100000" sy="100000" flip="none" algn="tl"/>
        </a:blipFill>
        <a:effectLst/>
      </p:bgPr>
    </p:bg>
    <p:spTree>
      <p:nvGrpSpPr>
        <p:cNvPr id="1" name=""/>
        <p:cNvGrpSpPr/>
        <p:nvPr/>
      </p:nvGrpSpPr>
      <p:grpSpPr>
        <a:xfrm>
          <a:off x="0" y="0"/>
          <a:ext cx="0" cy="0"/>
          <a:chOff x="0" y="0"/>
          <a:chExt cx="0" cy="0"/>
        </a:xfrm>
      </p:grpSpPr>
      <p:sp>
        <p:nvSpPr>
          <p:cNvPr id="12289" name="Rectangle 1"/>
          <p:cNvSpPr>
            <a:spLocks noGrp="1" noChangeArrowheads="1"/>
          </p:cNvSpPr>
          <p:nvPr>
            <p:ph type="title"/>
          </p:nvPr>
        </p:nvSpPr>
        <p:spPr>
          <a:xfrm>
            <a:off x="1000125" y="214313"/>
            <a:ext cx="8143875" cy="631825"/>
          </a:xfrm>
          <a:ln/>
        </p:spPr>
        <p:txBody>
          <a:bodyPr/>
          <a:lstStyle/>
          <a:p>
            <a:pPr indent="360363" algn="just">
              <a:lnSpc>
                <a:spcPct val="115000"/>
              </a:lnSpc>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sz="2200">
                <a:solidFill>
                  <a:srgbClr val="800000"/>
                </a:solidFill>
                <a:latin typeface="Times New Roman" pitchFamily="16" charset="0"/>
                <a:cs typeface="Times New Roman" pitchFamily="16" charset="0"/>
              </a:rPr>
              <a:t>Межведомственное взаимодействие</a:t>
            </a:r>
          </a:p>
        </p:txBody>
      </p:sp>
      <p:pic>
        <p:nvPicPr>
          <p:cNvPr id="12290" name="Picture 2"/>
          <p:cNvPicPr>
            <a:picLocks noChangeAspect="1" noChangeArrowheads="1"/>
          </p:cNvPicPr>
          <p:nvPr/>
        </p:nvPicPr>
        <p:blipFill>
          <a:blip r:embed="rId4" cstate="print"/>
          <a:srcRect/>
          <a:stretch>
            <a:fillRect/>
          </a:stretch>
        </p:blipFill>
        <p:spPr bwMode="auto">
          <a:xfrm>
            <a:off x="2579688" y="863600"/>
            <a:ext cx="4187825" cy="5759450"/>
          </a:xfrm>
          <a:prstGeom prst="rect">
            <a:avLst/>
          </a:prstGeom>
          <a:noFill/>
          <a:ln w="9525" cap="flat">
            <a:noFill/>
            <a:round/>
            <a:headEnd/>
            <a:tailEnd/>
          </a:ln>
          <a:effectLst/>
        </p:spPr>
      </p:pic>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4" cstate="print"/>
          <a:srcRect/>
          <a:tile tx="0" ty="0" sx="100000" sy="100000" flip="none" algn="tl"/>
        </a:blipFill>
        <a:effectLst/>
      </p:bgPr>
    </p:bg>
    <p:spTree>
      <p:nvGrpSpPr>
        <p:cNvPr id="1" name=""/>
        <p:cNvGrpSpPr/>
        <p:nvPr/>
      </p:nvGrpSpPr>
      <p:grpSpPr>
        <a:xfrm>
          <a:off x="0" y="0"/>
          <a:ext cx="0" cy="0"/>
          <a:chOff x="0" y="0"/>
          <a:chExt cx="0" cy="0"/>
        </a:xfrm>
      </p:grpSpPr>
      <p:sp>
        <p:nvSpPr>
          <p:cNvPr id="13313" name="Rectangle 1"/>
          <p:cNvSpPr>
            <a:spLocks noGrp="1" noChangeArrowheads="1"/>
          </p:cNvSpPr>
          <p:nvPr>
            <p:ph type="title"/>
          </p:nvPr>
        </p:nvSpPr>
        <p:spPr>
          <a:xfrm>
            <a:off x="1143000" y="285750"/>
            <a:ext cx="7786688" cy="571500"/>
          </a:xfrm>
          <a:ln/>
        </p:spPr>
        <p:txBody>
          <a:bodyPr/>
          <a:lstStyle/>
          <a:p>
            <a:pPr>
              <a:lnSpc>
                <a:spcPct val="100000"/>
              </a:lnSpc>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sz="2200" b="1">
                <a:solidFill>
                  <a:srgbClr val="800000"/>
                </a:solidFill>
                <a:latin typeface="Times New Roman" pitchFamily="16" charset="0"/>
              </a:rPr>
              <a:t>Результаты диагностик</a:t>
            </a:r>
          </a:p>
        </p:txBody>
      </p:sp>
      <p:sp>
        <p:nvSpPr>
          <p:cNvPr id="13314" name="Rectangle 2"/>
          <p:cNvSpPr>
            <a:spLocks noChangeArrowheads="1"/>
          </p:cNvSpPr>
          <p:nvPr/>
        </p:nvSpPr>
        <p:spPr bwMode="auto">
          <a:xfrm>
            <a:off x="0" y="0"/>
            <a:ext cx="9144000" cy="1588"/>
          </a:xfrm>
          <a:prstGeom prst="rect">
            <a:avLst/>
          </a:prstGeom>
          <a:noFill/>
          <a:ln w="9525" cap="flat">
            <a:noFill/>
            <a:round/>
            <a:headEnd/>
            <a:tailEnd/>
          </a:ln>
          <a:effectLst/>
        </p:spPr>
        <p:txBody>
          <a:bodyPr wrap="none" anchor="ctr"/>
          <a:lstStyle/>
          <a:p>
            <a:endParaRPr lang="ru-RU"/>
          </a:p>
        </p:txBody>
      </p:sp>
      <p:sp>
        <p:nvSpPr>
          <p:cNvPr id="13315" name="Rectangle 3"/>
          <p:cNvSpPr>
            <a:spLocks noChangeArrowheads="1"/>
          </p:cNvSpPr>
          <p:nvPr/>
        </p:nvSpPr>
        <p:spPr bwMode="auto">
          <a:xfrm>
            <a:off x="0" y="0"/>
            <a:ext cx="9144000" cy="1588"/>
          </a:xfrm>
          <a:prstGeom prst="rect">
            <a:avLst/>
          </a:prstGeom>
          <a:noFill/>
          <a:ln w="9525" cap="flat">
            <a:noFill/>
            <a:round/>
            <a:headEnd/>
            <a:tailEnd/>
          </a:ln>
          <a:effectLst/>
        </p:spPr>
        <p:txBody>
          <a:bodyPr wrap="none" anchor="ctr"/>
          <a:lstStyle/>
          <a:p>
            <a:endParaRPr lang="ru-RU"/>
          </a:p>
        </p:txBody>
      </p:sp>
      <p:sp>
        <p:nvSpPr>
          <p:cNvPr id="13316" name="Rectangle 4"/>
          <p:cNvSpPr>
            <a:spLocks noChangeArrowheads="1"/>
          </p:cNvSpPr>
          <p:nvPr/>
        </p:nvSpPr>
        <p:spPr bwMode="auto">
          <a:xfrm>
            <a:off x="0" y="0"/>
            <a:ext cx="9144000" cy="1588"/>
          </a:xfrm>
          <a:prstGeom prst="rect">
            <a:avLst/>
          </a:prstGeom>
          <a:noFill/>
          <a:ln w="9525" cap="flat">
            <a:noFill/>
            <a:round/>
            <a:headEnd/>
            <a:tailEnd/>
          </a:ln>
          <a:effectLst/>
        </p:spPr>
        <p:txBody>
          <a:bodyPr wrap="none" anchor="ctr"/>
          <a:lstStyle/>
          <a:p>
            <a:endParaRPr lang="ru-RU"/>
          </a:p>
        </p:txBody>
      </p:sp>
      <p:graphicFrame>
        <p:nvGraphicFramePr>
          <p:cNvPr id="13317" name="Object 5"/>
          <p:cNvGraphicFramePr>
            <a:graphicFrameLocks noChangeAspect="1"/>
          </p:cNvGraphicFramePr>
          <p:nvPr/>
        </p:nvGraphicFramePr>
        <p:xfrm>
          <a:off x="1435100" y="936625"/>
          <a:ext cx="6196013" cy="1738313"/>
        </p:xfrm>
        <a:graphic>
          <a:graphicData uri="http://schemas.openxmlformats.org/presentationml/2006/ole">
            <p:oleObj spid="_x0000_s13317" r:id="rId5" imgW="1800000" imgH="1800000" progId="">
              <p:embed/>
            </p:oleObj>
          </a:graphicData>
        </a:graphic>
      </p:graphicFrame>
      <p:graphicFrame>
        <p:nvGraphicFramePr>
          <p:cNvPr id="13318" name="Object 6"/>
          <p:cNvGraphicFramePr>
            <a:graphicFrameLocks noChangeAspect="1"/>
          </p:cNvGraphicFramePr>
          <p:nvPr/>
        </p:nvGraphicFramePr>
        <p:xfrm>
          <a:off x="1508125" y="2808288"/>
          <a:ext cx="6196013" cy="1911350"/>
        </p:xfrm>
        <a:graphic>
          <a:graphicData uri="http://schemas.openxmlformats.org/presentationml/2006/ole">
            <p:oleObj spid="_x0000_s13318" r:id="rId6" imgW="1800000" imgH="1800000" progId="">
              <p:embed/>
            </p:oleObj>
          </a:graphicData>
        </a:graphic>
      </p:graphicFrame>
      <p:graphicFrame>
        <p:nvGraphicFramePr>
          <p:cNvPr id="13319" name="Object 7"/>
          <p:cNvGraphicFramePr>
            <a:graphicFrameLocks noChangeAspect="1"/>
          </p:cNvGraphicFramePr>
          <p:nvPr/>
        </p:nvGraphicFramePr>
        <p:xfrm>
          <a:off x="1511300" y="4895850"/>
          <a:ext cx="6191250" cy="1697038"/>
        </p:xfrm>
        <a:graphic>
          <a:graphicData uri="http://schemas.openxmlformats.org/presentationml/2006/ole">
            <p:oleObj spid="_x0000_s13319" r:id="rId7" imgW="1800000" imgH="1800000" progId="">
              <p:embed/>
            </p:oleObj>
          </a:graphicData>
        </a:graphic>
      </p:graphicFrame>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4" cstate="print"/>
          <a:srcRect/>
          <a:tile tx="0" ty="0" sx="100000" sy="100000" flip="none" algn="tl"/>
        </a:blipFill>
        <a:effectLst/>
      </p:bgPr>
    </p:bg>
    <p:spTree>
      <p:nvGrpSpPr>
        <p:cNvPr id="1" name=""/>
        <p:cNvGrpSpPr/>
        <p:nvPr/>
      </p:nvGrpSpPr>
      <p:grpSpPr>
        <a:xfrm>
          <a:off x="0" y="0"/>
          <a:ext cx="0" cy="0"/>
          <a:chOff x="0" y="0"/>
          <a:chExt cx="0" cy="0"/>
        </a:xfrm>
      </p:grpSpPr>
      <p:sp>
        <p:nvSpPr>
          <p:cNvPr id="14337" name="Rectangle 1"/>
          <p:cNvSpPr>
            <a:spLocks noChangeArrowheads="1"/>
          </p:cNvSpPr>
          <p:nvPr/>
        </p:nvSpPr>
        <p:spPr bwMode="auto">
          <a:xfrm>
            <a:off x="0" y="0"/>
            <a:ext cx="9144000" cy="1588"/>
          </a:xfrm>
          <a:prstGeom prst="rect">
            <a:avLst/>
          </a:prstGeom>
          <a:noFill/>
          <a:ln w="9525" cap="flat">
            <a:noFill/>
            <a:round/>
            <a:headEnd/>
            <a:tailEnd/>
          </a:ln>
          <a:effectLst/>
        </p:spPr>
        <p:txBody>
          <a:bodyPr wrap="none" anchor="ctr"/>
          <a:lstStyle/>
          <a:p>
            <a:endParaRPr lang="ru-RU"/>
          </a:p>
        </p:txBody>
      </p:sp>
      <p:sp>
        <p:nvSpPr>
          <p:cNvPr id="14338" name="Text Box 2"/>
          <p:cNvSpPr txBox="1">
            <a:spLocks noChangeArrowheads="1"/>
          </p:cNvSpPr>
          <p:nvPr/>
        </p:nvSpPr>
        <p:spPr bwMode="auto">
          <a:xfrm>
            <a:off x="1143000" y="285750"/>
            <a:ext cx="7786688" cy="571500"/>
          </a:xfrm>
          <a:prstGeom prst="rect">
            <a:avLst/>
          </a:prstGeom>
          <a:noFill/>
          <a:ln w="9525" cap="flat">
            <a:noFill/>
            <a:round/>
            <a:headEnd/>
            <a:tailEnd/>
          </a:ln>
          <a:effectLst/>
        </p:spPr>
        <p:txBody>
          <a:bodyPr lIns="90000" tIns="45000" rIns="90000" bIns="45000" anchor="ctr"/>
          <a:lstStyle/>
          <a:p>
            <a:pPr hangingPunct="1">
              <a:lnSpc>
                <a:spcPct val="100000"/>
              </a:lnSpc>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sz="2200" b="1">
                <a:solidFill>
                  <a:srgbClr val="800000"/>
                </a:solidFill>
                <a:latin typeface="Times New Roman" pitchFamily="16" charset="0"/>
                <a:ea typeface="Noto Sans CJK SC Regular" charset="0"/>
                <a:cs typeface="Noto Sans CJK SC Regular" charset="0"/>
              </a:rPr>
              <a:t>Результаты диагностик</a:t>
            </a:r>
          </a:p>
        </p:txBody>
      </p:sp>
      <p:graphicFrame>
        <p:nvGraphicFramePr>
          <p:cNvPr id="14339" name="Object 3"/>
          <p:cNvGraphicFramePr>
            <a:graphicFrameLocks noChangeAspect="1"/>
          </p:cNvGraphicFramePr>
          <p:nvPr/>
        </p:nvGraphicFramePr>
        <p:xfrm>
          <a:off x="1573213" y="1008063"/>
          <a:ext cx="5770562" cy="1811337"/>
        </p:xfrm>
        <a:graphic>
          <a:graphicData uri="http://schemas.openxmlformats.org/presentationml/2006/ole">
            <p:oleObj spid="_x0000_s14339" r:id="rId5" imgW="1800000" imgH="1800000" progId="">
              <p:embed/>
            </p:oleObj>
          </a:graphicData>
        </a:graphic>
      </p:graphicFrame>
      <p:graphicFrame>
        <p:nvGraphicFramePr>
          <p:cNvPr id="14340" name="Object 4"/>
          <p:cNvGraphicFramePr>
            <a:graphicFrameLocks noChangeAspect="1"/>
          </p:cNvGraphicFramePr>
          <p:nvPr/>
        </p:nvGraphicFramePr>
        <p:xfrm>
          <a:off x="1500188" y="2995613"/>
          <a:ext cx="5832475" cy="1655762"/>
        </p:xfrm>
        <a:graphic>
          <a:graphicData uri="http://schemas.openxmlformats.org/presentationml/2006/ole">
            <p:oleObj spid="_x0000_s14340" r:id="rId6" imgW="1800000" imgH="1800000" progId="">
              <p:embed/>
            </p:oleObj>
          </a:graphicData>
        </a:graphic>
      </p:graphicFrame>
      <p:graphicFrame>
        <p:nvGraphicFramePr>
          <p:cNvPr id="14341" name="Object 5"/>
          <p:cNvGraphicFramePr>
            <a:graphicFrameLocks noChangeAspect="1"/>
          </p:cNvGraphicFramePr>
          <p:nvPr/>
        </p:nvGraphicFramePr>
        <p:xfrm>
          <a:off x="1511300" y="4751388"/>
          <a:ext cx="5759450" cy="1944687"/>
        </p:xfrm>
        <a:graphic>
          <a:graphicData uri="http://schemas.openxmlformats.org/presentationml/2006/ole">
            <p:oleObj spid="_x0000_s14341" r:id="rId7" imgW="1800000" imgH="1800000" progId="">
              <p:embed/>
            </p:oleObj>
          </a:graphicData>
        </a:graphic>
      </p:graphicFrame>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tile tx="0" ty="0" sx="100000" sy="100000" flip="none" algn="tl"/>
        </a:blipFill>
        <a:effectLst/>
      </p:bgPr>
    </p:bg>
    <p:spTree>
      <p:nvGrpSpPr>
        <p:cNvPr id="1" name=""/>
        <p:cNvGrpSpPr/>
        <p:nvPr/>
      </p:nvGrpSpPr>
      <p:grpSpPr>
        <a:xfrm>
          <a:off x="0" y="0"/>
          <a:ext cx="0" cy="0"/>
          <a:chOff x="0" y="0"/>
          <a:chExt cx="0" cy="0"/>
        </a:xfrm>
      </p:grpSpPr>
      <p:sp>
        <p:nvSpPr>
          <p:cNvPr id="15361" name="Rectangle 1"/>
          <p:cNvSpPr>
            <a:spLocks noGrp="1" noChangeArrowheads="1"/>
          </p:cNvSpPr>
          <p:nvPr>
            <p:ph type="title"/>
          </p:nvPr>
        </p:nvSpPr>
        <p:spPr>
          <a:xfrm>
            <a:off x="1143000" y="214313"/>
            <a:ext cx="7786688" cy="1000125"/>
          </a:xfrm>
          <a:ln/>
        </p:spPr>
        <p:txBody>
          <a:bodyPr/>
          <a:lstStyle/>
          <a:p>
            <a:pPr>
              <a:lnSpc>
                <a:spcPct val="100000"/>
              </a:lnSpc>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sz="2200" b="1">
                <a:solidFill>
                  <a:srgbClr val="800000"/>
                </a:solidFill>
                <a:latin typeface="Times New Roman" pitchFamily="16" charset="0"/>
              </a:rPr>
              <a:t>Участие в ФЭП</a:t>
            </a:r>
          </a:p>
        </p:txBody>
      </p:sp>
      <p:pic>
        <p:nvPicPr>
          <p:cNvPr id="15362" name="Picture 2"/>
          <p:cNvPicPr>
            <a:picLocks noChangeAspect="1" noChangeArrowheads="1"/>
          </p:cNvPicPr>
          <p:nvPr/>
        </p:nvPicPr>
        <p:blipFill>
          <a:blip r:embed="rId4" cstate="print"/>
          <a:srcRect/>
          <a:stretch>
            <a:fillRect/>
          </a:stretch>
        </p:blipFill>
        <p:spPr bwMode="auto">
          <a:xfrm>
            <a:off x="3095625" y="1106488"/>
            <a:ext cx="4022725" cy="5529262"/>
          </a:xfrm>
          <a:prstGeom prst="rect">
            <a:avLst/>
          </a:prstGeom>
          <a:noFill/>
          <a:ln w="9525" cap="flat">
            <a:noFill/>
            <a:round/>
            <a:headEnd/>
            <a:tailEnd/>
          </a:ln>
          <a:effec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tile tx="0" ty="0" sx="100000" sy="100000" flip="none" algn="tl"/>
        </a:blipFill>
        <a:effectLst/>
      </p:bgPr>
    </p:bg>
    <p:spTree>
      <p:nvGrpSpPr>
        <p:cNvPr id="1" name=""/>
        <p:cNvGrpSpPr/>
        <p:nvPr/>
      </p:nvGrpSpPr>
      <p:grpSpPr>
        <a:xfrm>
          <a:off x="0" y="0"/>
          <a:ext cx="0" cy="0"/>
          <a:chOff x="0" y="0"/>
          <a:chExt cx="0" cy="0"/>
        </a:xfrm>
      </p:grpSpPr>
      <p:sp>
        <p:nvSpPr>
          <p:cNvPr id="16385" name="Rectangle 1"/>
          <p:cNvSpPr>
            <a:spLocks noGrp="1" noChangeArrowheads="1"/>
          </p:cNvSpPr>
          <p:nvPr>
            <p:ph type="title"/>
          </p:nvPr>
        </p:nvSpPr>
        <p:spPr>
          <a:xfrm>
            <a:off x="2663825" y="2376488"/>
            <a:ext cx="4751388" cy="1143000"/>
          </a:xfrm>
          <a:ln/>
        </p:spPr>
        <p:txBody>
          <a:bodyPr/>
          <a:lstStyle/>
          <a:p>
            <a:pPr>
              <a:lnSpc>
                <a:spcPct val="100000"/>
              </a:lnSpc>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sz="2000" b="1">
                <a:solidFill>
                  <a:srgbClr val="800000"/>
                </a:solidFill>
              </a:rPr>
              <a:t>СПАСИБО ЗА ВНИМАНИЕ!</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Тема Office">
  <a:themeElements>
    <a:clrScheme name="Тема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Тема Office">
      <a:majorFont>
        <a:latin typeface="Gill Sans MT"/>
        <a:ea typeface="Noto Sans CJK SC Regular"/>
        <a:cs typeface="Noto Sans CJK SC Regular"/>
      </a:majorFont>
      <a:minorFont>
        <a:latin typeface="Gill Sans MT"/>
        <a:ea typeface="Noto Sans CJK SC Regular"/>
        <a:cs typeface="Noto Sans CJK SC Regula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defRPr>
        </a:defPPr>
      </a:lstStyle>
    </a:lnDef>
  </a:objectDefaults>
  <a:extraClrSchemeLst>
    <a:extraClrScheme>
      <a:clrScheme name="Тема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Тема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Тема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Тема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Тема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Тема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Тема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Тема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Тема Office">
      <a:majorFont>
        <a:latin typeface="Gill Sans MT"/>
        <a:ea typeface="Noto Sans CJK SC Regular"/>
        <a:cs typeface="Noto Sans CJK SC Regular"/>
      </a:majorFont>
      <a:minorFont>
        <a:latin typeface="Gill Sans MT"/>
        <a:ea typeface="Noto Sans CJK SC Regular"/>
        <a:cs typeface="Noto Sans CJK SC Regula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defRPr>
        </a:defPPr>
      </a:lstStyle>
    </a:lnDef>
  </a:objectDefaults>
  <a:extraClrSchemeLst>
    <a:extraClrScheme>
      <a:clrScheme name="Тема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Тема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Тема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Тема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Тема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Тема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Тема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Тема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298</TotalTime>
  <Words>123</Words>
  <Application>Microsoft Office PowerPoint</Application>
  <PresentationFormat>Экран (4:3)</PresentationFormat>
  <Paragraphs>29</Paragraphs>
  <Slides>13</Slides>
  <Notes>13</Notes>
  <HiddenSlides>0</HiddenSlides>
  <MMClips>0</MMClips>
  <ScaleCrop>false</ScaleCrop>
  <HeadingPairs>
    <vt:vector size="8" baseType="variant">
      <vt:variant>
        <vt:lpstr>Использованные шрифты</vt:lpstr>
      </vt:variant>
      <vt:variant>
        <vt:i4>5</vt:i4>
      </vt:variant>
      <vt:variant>
        <vt:lpstr>Тема</vt:lpstr>
      </vt:variant>
      <vt:variant>
        <vt:i4>2</vt:i4>
      </vt:variant>
      <vt:variant>
        <vt:lpstr>Внедренные серверы OLE</vt:lpstr>
      </vt:variant>
      <vt:variant>
        <vt:i4>0</vt:i4>
      </vt:variant>
      <vt:variant>
        <vt:lpstr>Заголовки слайдов</vt:lpstr>
      </vt:variant>
      <vt:variant>
        <vt:i4>13</vt:i4>
      </vt:variant>
    </vt:vector>
  </HeadingPairs>
  <TitlesOfParts>
    <vt:vector size="20" baseType="lpstr">
      <vt:lpstr>Times New Roman</vt:lpstr>
      <vt:lpstr>Gill Sans MT</vt:lpstr>
      <vt:lpstr>Noto Sans CJK SC Regular</vt:lpstr>
      <vt:lpstr>Arial</vt:lpstr>
      <vt:lpstr>DejaVu Sans</vt:lpstr>
      <vt:lpstr>Тема Office</vt:lpstr>
      <vt:lpstr>Тема Office</vt:lpstr>
      <vt:lpstr>Взаимодействие образовательных организаций разного типа по постинтернатному сопровождению детей-сирот и детей, оставшихся без попечения родителей</vt:lpstr>
      <vt:lpstr> Направления деятельности МКУ «Центр содействия семейному устройству детей «Радуга»:  - содержание и воспитание детей-сирот и детей, оставшихся без попечения родителей, а также детей, чьи родители (законные представители) не могут исполнять свои обязанности в отношении детей;  - выявление несовершеннолетних граждан, нуждающихся в установлении над ними опеки или попечительства;  - оказание содействия семейному устройству детей-сирот и детей, оставшихся без попечения родителей;  - подбор и подготовка граждан, выразивших желание стать опекунами или попечителями либо принять детей, оставшихся без попечения родителей, в семью на воспитание. </vt:lpstr>
      <vt:lpstr> Приказ Кузбасского регионального института развития профессионального образования № 28 от 19 июня 2015 года о присвоен статус базового учреждения института МКУ «Центр содействия семейному устройству детей «Радуга» по теме: «Разработка и апробация муниципальной модели сетевого взаимодействия образовательных организаций разного типа по постинтернатному сопровождению детей-сирот и детей, оставшихся без попечения родителей (на примере Юргинского городского округа)» </vt:lpstr>
      <vt:lpstr>Программа экспериментальной деятельности </vt:lpstr>
      <vt:lpstr>  Семинар-практикум по теме «Организация постинтернатного сопровождения лиц из числа детей-сирот и детей, оставшихся без попечения родителей, обучающихся в образовательных организациях города»</vt:lpstr>
      <vt:lpstr>Нормативные документы   </vt:lpstr>
      <vt:lpstr>Цель - организация межведомственного взаимодействия участников системы постинтернатного сопровождения детей-сирот и детей, оставшихся без попечения родителей, лиц из числа детей-сирот и детей, оставшихся без попечения родителей (выпускников)</vt:lpstr>
      <vt:lpstr>Порядок организации постинтернатного сопровождения детей-сирот и детей, оставшихся без попечения родителей, лиц из числа детей-сирот и детей, оставшихся без попечения родителей, в Юргинском городском округе  2. Организация постинтернатного сопровождения выпускников  2.1. Межведомственное взаимодействие по постинтернатному сопровождению выпускников осуществляют: МКУ «Центр содействия семейному устройству детей «Радуга», ГОУ СПО Юргинский Техникум Машиностроения и Информационных Технологий, ГПОУ Юргинский Технологический Колледж, ГАПОУ Юргинский Техникум Агротехнологий и Сервиса, отдел охраны прав детства управления образованием Администрации города Юрги, общеобразовательные организации, комиссия по делам несовершеннолетних и защите их прав при Администрации города Юрги, отдел по делам несовершеннолетних Межмуниципального отдела МВД России «Юргинский», Государственное казенное учреждение центр занятости населения города. 2.2. Полномочия непосредственного постинтернатного сопровождения выпускников возложены на педагогический коллектив МКУ «Центр содействия семейному устройству детей «Радуга».</vt:lpstr>
      <vt:lpstr>Межведомственное взаимодействие</vt:lpstr>
      <vt:lpstr>Результаты диагностик</vt:lpstr>
      <vt:lpstr>Слайд 11</vt:lpstr>
      <vt:lpstr>Участие в ФЭП</vt:lpstr>
      <vt:lpstr>СПАСИБО ЗА ВНИМАНИЕ!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«Разработка и апробация муниципальной модели сетевого взаимодействия образовательных организаций разного типа по постинтернатному сопровождению детей-сирот и детей, оставшихся без попечения родителей»</dc:title>
  <dc:creator>d_d</dc:creator>
  <cp:lastModifiedBy>galex</cp:lastModifiedBy>
  <cp:revision>53</cp:revision>
  <cp:lastPrinted>1601-01-01T00:00:00Z</cp:lastPrinted>
  <dcterms:created xsi:type="dcterms:W3CDTF">2016-09-16T23:29:10Z</dcterms:created>
  <dcterms:modified xsi:type="dcterms:W3CDTF">2017-03-24T06:29:28Z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12.0000</vt:lpwstr>
  </property>
  <property fmtid="{D5CDD505-2E9C-101B-9397-08002B2CF9AE}" pid="3" name="HiddenSlides">
    <vt:i4>0</vt:i4>
  </property>
  <property fmtid="{D5CDD505-2E9C-101B-9397-08002B2CF9AE}" pid="4" name="HyperlinksChanged">
    <vt:bool>false</vt:bool>
  </property>
  <property fmtid="{D5CDD505-2E9C-101B-9397-08002B2CF9AE}" pid="5" name="LinksUpToDate">
    <vt:bool>false</vt:bool>
  </property>
  <property fmtid="{D5CDD505-2E9C-101B-9397-08002B2CF9AE}" pid="6" name="MMClips">
    <vt:i4>0</vt:i4>
  </property>
  <property fmtid="{D5CDD505-2E9C-101B-9397-08002B2CF9AE}" pid="7" name="Notes">
    <vt:i4>0</vt:i4>
  </property>
  <property fmtid="{D5CDD505-2E9C-101B-9397-08002B2CF9AE}" pid="8" name="PresentationFormat">
    <vt:lpwstr>Экран (4:3)</vt:lpwstr>
  </property>
  <property fmtid="{D5CDD505-2E9C-101B-9397-08002B2CF9AE}" pid="9" name="ScaleCrop">
    <vt:bool>false</vt:bool>
  </property>
  <property fmtid="{D5CDD505-2E9C-101B-9397-08002B2CF9AE}" pid="10" name="ShareDoc">
    <vt:bool>false</vt:bool>
  </property>
  <property fmtid="{D5CDD505-2E9C-101B-9397-08002B2CF9AE}" pid="11" name="Slides">
    <vt:i4>38</vt:i4>
  </property>
</Properties>
</file>